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4"/>
    <p:sldMasterId id="2147483714" r:id="rId5"/>
    <p:sldMasterId id="2147483664" r:id="rId6"/>
    <p:sldMasterId id="2147483690" r:id="rId7"/>
    <p:sldMasterId id="2147483662" r:id="rId8"/>
  </p:sldMasterIdLst>
  <p:notesMasterIdLst>
    <p:notesMasterId r:id="rId23"/>
  </p:notesMasterIdLst>
  <p:sldIdLst>
    <p:sldId id="280" r:id="rId9"/>
    <p:sldId id="290" r:id="rId10"/>
    <p:sldId id="324" r:id="rId11"/>
    <p:sldId id="325" r:id="rId12"/>
    <p:sldId id="326" r:id="rId13"/>
    <p:sldId id="327" r:id="rId14"/>
    <p:sldId id="330" r:id="rId15"/>
    <p:sldId id="331" r:id="rId16"/>
    <p:sldId id="337" r:id="rId17"/>
    <p:sldId id="343" r:id="rId18"/>
    <p:sldId id="333" r:id="rId19"/>
    <p:sldId id="342" r:id="rId20"/>
    <p:sldId id="292" r:id="rId21"/>
    <p:sldId id="32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4A00"/>
    <a:srgbClr val="D31717"/>
    <a:srgbClr val="500000"/>
    <a:srgbClr val="3C445D"/>
    <a:srgbClr val="02225B"/>
    <a:srgbClr val="002F6C"/>
    <a:srgbClr val="E71336"/>
    <a:srgbClr val="00A3E6"/>
    <a:srgbClr val="00A4E6"/>
    <a:srgbClr val="007A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201362-CA80-47FB-B246-ED723E72CA13}" v="682" dt="2026-05-12T11:11:24.8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557" autoAdjust="0"/>
  </p:normalViewPr>
  <p:slideViewPr>
    <p:cSldViewPr snapToGrid="0" snapToObjects="1" showGuides="1">
      <p:cViewPr varScale="1">
        <p:scale>
          <a:sx n="59" d="100"/>
          <a:sy n="59" d="100"/>
        </p:scale>
        <p:origin x="400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 Hall" userId="1e7c493b-0eaf-4951-a57f-7ba2c7246862" providerId="ADAL" clId="{37672539-CCAB-4C5D-ADE2-62BDE0B6A757}"/>
    <pc:docChg chg="undo custSel addSld delSld modSld sldOrd">
      <pc:chgData name="Matt Hall" userId="1e7c493b-0eaf-4951-a57f-7ba2c7246862" providerId="ADAL" clId="{37672539-CCAB-4C5D-ADE2-62BDE0B6A757}" dt="2026-05-12T11:12:39.285" v="4305" actId="20577"/>
      <pc:docMkLst>
        <pc:docMk/>
      </pc:docMkLst>
      <pc:sldChg chg="modSp 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2811689430" sldId="265"/>
        </pc:sldMkLst>
        <pc:picChg chg="mod">
          <ac:chgData name="Matt Hall" userId="1e7c493b-0eaf-4951-a57f-7ba2c7246862" providerId="ADAL" clId="{37672539-CCAB-4C5D-ADE2-62BDE0B6A757}" dt="2026-05-12T10:09:21.112" v="2966" actId="1035"/>
          <ac:picMkLst>
            <pc:docMk/>
            <pc:sldMk cId="2811689430" sldId="265"/>
            <ac:picMk id="5" creationId="{20914C79-F94D-FCCF-53F3-5C2310F397F0}"/>
          </ac:picMkLst>
        </pc:picChg>
      </pc:sldChg>
      <pc:sldChg chg="modSp mod">
        <pc:chgData name="Matt Hall" userId="1e7c493b-0eaf-4951-a57f-7ba2c7246862" providerId="ADAL" clId="{37672539-CCAB-4C5D-ADE2-62BDE0B6A757}" dt="2026-05-12T10:51:47.854" v="4146" actId="1076"/>
        <pc:sldMkLst>
          <pc:docMk/>
          <pc:sldMk cId="4151284018" sldId="280"/>
        </pc:sldMkLst>
        <pc:spChg chg="mod">
          <ac:chgData name="Matt Hall" userId="1e7c493b-0eaf-4951-a57f-7ba2c7246862" providerId="ADAL" clId="{37672539-CCAB-4C5D-ADE2-62BDE0B6A757}" dt="2026-05-12T10:51:47.854" v="4146" actId="1076"/>
          <ac:spMkLst>
            <pc:docMk/>
            <pc:sldMk cId="4151284018" sldId="280"/>
            <ac:spMk id="5" creationId="{0AF386CD-1929-114C-A608-761114C615E8}"/>
          </ac:spMkLst>
        </pc:spChg>
        <pc:spChg chg="mod">
          <ac:chgData name="Matt Hall" userId="1e7c493b-0eaf-4951-a57f-7ba2c7246862" providerId="ADAL" clId="{37672539-CCAB-4C5D-ADE2-62BDE0B6A757}" dt="2026-04-27T12:28:59.695" v="132" actId="1076"/>
          <ac:spMkLst>
            <pc:docMk/>
            <pc:sldMk cId="4151284018" sldId="280"/>
            <ac:spMk id="6" creationId="{CFAAFE99-E340-CC4D-9609-C599272C2660}"/>
          </ac:spMkLst>
        </pc:spChg>
        <pc:picChg chg="mod">
          <ac:chgData name="Matt Hall" userId="1e7c493b-0eaf-4951-a57f-7ba2c7246862" providerId="ADAL" clId="{37672539-CCAB-4C5D-ADE2-62BDE0B6A757}" dt="2026-04-27T12:30:20.194" v="206" actId="1076"/>
          <ac:picMkLst>
            <pc:docMk/>
            <pc:sldMk cId="4151284018" sldId="280"/>
            <ac:picMk id="2" creationId="{9E327F63-244A-E6C4-FE6A-666BA521A223}"/>
          </ac:picMkLst>
        </pc:picChg>
        <pc:picChg chg="mod">
          <ac:chgData name="Matt Hall" userId="1e7c493b-0eaf-4951-a57f-7ba2c7246862" providerId="ADAL" clId="{37672539-CCAB-4C5D-ADE2-62BDE0B6A757}" dt="2026-04-27T12:31:21.197" v="255" actId="1035"/>
          <ac:picMkLst>
            <pc:docMk/>
            <pc:sldMk cId="4151284018" sldId="280"/>
            <ac:picMk id="9" creationId="{3EFD8DA7-7421-28AD-97E2-FC73DF458159}"/>
          </ac:picMkLst>
        </pc:picChg>
      </pc:sldChg>
      <pc:sldChg chg="addSp modSp mod modAnim">
        <pc:chgData name="Matt Hall" userId="1e7c493b-0eaf-4951-a57f-7ba2c7246862" providerId="ADAL" clId="{37672539-CCAB-4C5D-ADE2-62BDE0B6A757}" dt="2026-05-12T10:54:11.383" v="4174" actId="20577"/>
        <pc:sldMkLst>
          <pc:docMk/>
          <pc:sldMk cId="1679452559" sldId="290"/>
        </pc:sldMkLst>
        <pc:spChg chg="mod">
          <ac:chgData name="Matt Hall" userId="1e7c493b-0eaf-4951-a57f-7ba2c7246862" providerId="ADAL" clId="{37672539-CCAB-4C5D-ADE2-62BDE0B6A757}" dt="2026-04-27T12:48:40.803" v="845" actId="27636"/>
          <ac:spMkLst>
            <pc:docMk/>
            <pc:sldMk cId="1679452559" sldId="290"/>
            <ac:spMk id="5" creationId="{0251143A-2CC9-030F-AB08-85351B467A62}"/>
          </ac:spMkLst>
        </pc:spChg>
        <pc:spChg chg="mod">
          <ac:chgData name="Matt Hall" userId="1e7c493b-0eaf-4951-a57f-7ba2c7246862" providerId="ADAL" clId="{37672539-CCAB-4C5D-ADE2-62BDE0B6A757}" dt="2026-05-12T10:54:11.383" v="4174" actId="20577"/>
          <ac:spMkLst>
            <pc:docMk/>
            <pc:sldMk cId="1679452559" sldId="290"/>
            <ac:spMk id="6" creationId="{C915F3CC-70A6-7659-F6E2-AE2ED68BE726}"/>
          </ac:spMkLst>
        </pc:spChg>
        <pc:picChg chg="add mod modCrop">
          <ac:chgData name="Matt Hall" userId="1e7c493b-0eaf-4951-a57f-7ba2c7246862" providerId="ADAL" clId="{37672539-CCAB-4C5D-ADE2-62BDE0B6A757}" dt="2026-04-27T12:48:59.496" v="878" actId="1037"/>
          <ac:picMkLst>
            <pc:docMk/>
            <pc:sldMk cId="1679452559" sldId="290"/>
            <ac:picMk id="4" creationId="{48085003-7FAF-01D2-5DA3-F28CAB43AAA1}"/>
          </ac:picMkLst>
        </pc:picChg>
        <pc:picChg chg="add mod modCrop">
          <ac:chgData name="Matt Hall" userId="1e7c493b-0eaf-4951-a57f-7ba2c7246862" providerId="ADAL" clId="{37672539-CCAB-4C5D-ADE2-62BDE0B6A757}" dt="2026-04-27T12:59:44.884" v="932" actId="1036"/>
          <ac:picMkLst>
            <pc:docMk/>
            <pc:sldMk cId="1679452559" sldId="290"/>
            <ac:picMk id="8" creationId="{8CE46812-5A39-BC0D-DEA1-B28E595EAD45}"/>
          </ac:picMkLst>
        </pc:picChg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1887436586" sldId="291"/>
        </pc:sldMkLst>
      </pc:sldChg>
      <pc:sldChg chg="modSp mod modAnim">
        <pc:chgData name="Matt Hall" userId="1e7c493b-0eaf-4951-a57f-7ba2c7246862" providerId="ADAL" clId="{37672539-CCAB-4C5D-ADE2-62BDE0B6A757}" dt="2026-05-12T11:12:39.285" v="4305" actId="20577"/>
        <pc:sldMkLst>
          <pc:docMk/>
          <pc:sldMk cId="4226579207" sldId="292"/>
        </pc:sldMkLst>
        <pc:spChg chg="mod">
          <ac:chgData name="Matt Hall" userId="1e7c493b-0eaf-4951-a57f-7ba2c7246862" providerId="ADAL" clId="{37672539-CCAB-4C5D-ADE2-62BDE0B6A757}" dt="2026-05-12T11:12:39.285" v="4305" actId="20577"/>
          <ac:spMkLst>
            <pc:docMk/>
            <pc:sldMk cId="4226579207" sldId="292"/>
            <ac:spMk id="5" creationId="{B06C4498-7E78-397F-EF75-B7763135AE7B}"/>
          </ac:spMkLst>
        </pc:spChg>
        <pc:spChg chg="mod">
          <ac:chgData name="Matt Hall" userId="1e7c493b-0eaf-4951-a57f-7ba2c7246862" providerId="ADAL" clId="{37672539-CCAB-4C5D-ADE2-62BDE0B6A757}" dt="2026-05-12T10:04:26.055" v="2924" actId="20577"/>
          <ac:spMkLst>
            <pc:docMk/>
            <pc:sldMk cId="4226579207" sldId="292"/>
            <ac:spMk id="6" creationId="{5C8ED0B0-5B61-DDB9-2B92-239F79E493CC}"/>
          </ac:spMkLst>
        </pc:spChg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64399087" sldId="298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233632622" sldId="303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3418359156" sldId="304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3139556212" sldId="305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3169714480" sldId="306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319649921" sldId="307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2255028756" sldId="309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1687551231" sldId="315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1467063184" sldId="321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641182536" sldId="322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4028600090" sldId="323"/>
        </pc:sldMkLst>
      </pc:sldChg>
      <pc:sldChg chg="modSp mod ord">
        <pc:chgData name="Matt Hall" userId="1e7c493b-0eaf-4951-a57f-7ba2c7246862" providerId="ADAL" clId="{37672539-CCAB-4C5D-ADE2-62BDE0B6A757}" dt="2026-05-12T10:54:01.859" v="4169" actId="20577"/>
        <pc:sldMkLst>
          <pc:docMk/>
          <pc:sldMk cId="1349483787" sldId="324"/>
        </pc:sldMkLst>
        <pc:spChg chg="mod">
          <ac:chgData name="Matt Hall" userId="1e7c493b-0eaf-4951-a57f-7ba2c7246862" providerId="ADAL" clId="{37672539-CCAB-4C5D-ADE2-62BDE0B6A757}" dt="2026-05-12T10:54:01.859" v="4169" actId="20577"/>
          <ac:spMkLst>
            <pc:docMk/>
            <pc:sldMk cId="1349483787" sldId="324"/>
            <ac:spMk id="3" creationId="{284A92FA-F0B0-44BF-8A54-93A51C185DDD}"/>
          </ac:spMkLst>
        </pc:spChg>
      </pc:sldChg>
      <pc:sldChg chg="ord">
        <pc:chgData name="Matt Hall" userId="1e7c493b-0eaf-4951-a57f-7ba2c7246862" providerId="ADAL" clId="{37672539-CCAB-4C5D-ADE2-62BDE0B6A757}" dt="2026-04-27T13:37:54.814" v="937"/>
        <pc:sldMkLst>
          <pc:docMk/>
          <pc:sldMk cId="599372251" sldId="325"/>
        </pc:sldMkLst>
      </pc:sldChg>
      <pc:sldChg chg="modSp mod ord">
        <pc:chgData name="Matt Hall" userId="1e7c493b-0eaf-4951-a57f-7ba2c7246862" providerId="ADAL" clId="{37672539-CCAB-4C5D-ADE2-62BDE0B6A757}" dt="2026-05-12T10:13:39.698" v="3002" actId="20577"/>
        <pc:sldMkLst>
          <pc:docMk/>
          <pc:sldMk cId="3113198574" sldId="326"/>
        </pc:sldMkLst>
        <pc:spChg chg="mod">
          <ac:chgData name="Matt Hall" userId="1e7c493b-0eaf-4951-a57f-7ba2c7246862" providerId="ADAL" clId="{37672539-CCAB-4C5D-ADE2-62BDE0B6A757}" dt="2026-05-12T10:13:39.698" v="3002" actId="20577"/>
          <ac:spMkLst>
            <pc:docMk/>
            <pc:sldMk cId="3113198574" sldId="326"/>
            <ac:spMk id="6" creationId="{3E503B3E-8932-5BD8-56D4-888BF4C4B998}"/>
          </ac:spMkLst>
        </pc:spChg>
      </pc:sldChg>
      <pc:sldChg chg="modSp mod ord">
        <pc:chgData name="Matt Hall" userId="1e7c493b-0eaf-4951-a57f-7ba2c7246862" providerId="ADAL" clId="{37672539-CCAB-4C5D-ADE2-62BDE0B6A757}" dt="2026-05-12T10:15:03.575" v="3189" actId="20577"/>
        <pc:sldMkLst>
          <pc:docMk/>
          <pc:sldMk cId="1390993956" sldId="327"/>
        </pc:sldMkLst>
        <pc:spChg chg="mod">
          <ac:chgData name="Matt Hall" userId="1e7c493b-0eaf-4951-a57f-7ba2c7246862" providerId="ADAL" clId="{37672539-CCAB-4C5D-ADE2-62BDE0B6A757}" dt="2026-05-12T10:15:03.575" v="3189" actId="20577"/>
          <ac:spMkLst>
            <pc:docMk/>
            <pc:sldMk cId="1390993956" sldId="327"/>
            <ac:spMk id="6" creationId="{9618383B-8D10-4647-C9C7-9D8A6E8AC36A}"/>
          </ac:spMkLst>
        </pc:spChg>
      </pc:sldChg>
      <pc:sldChg chg="addSp delSp modSp mod">
        <pc:chgData name="Matt Hall" userId="1e7c493b-0eaf-4951-a57f-7ba2c7246862" providerId="ADAL" clId="{37672539-CCAB-4C5D-ADE2-62BDE0B6A757}" dt="2026-05-12T10:12:55.764" v="2980" actId="1076"/>
        <pc:sldMkLst>
          <pc:docMk/>
          <pc:sldMk cId="3357660705" sldId="328"/>
        </pc:sldMkLst>
        <pc:spChg chg="add mod">
          <ac:chgData name="Matt Hall" userId="1e7c493b-0eaf-4951-a57f-7ba2c7246862" providerId="ADAL" clId="{37672539-CCAB-4C5D-ADE2-62BDE0B6A757}" dt="2026-05-12T10:10:11.094" v="2972"/>
          <ac:spMkLst>
            <pc:docMk/>
            <pc:sldMk cId="3357660705" sldId="328"/>
            <ac:spMk id="3" creationId="{6C1DCA1F-9F5E-22A6-D216-66C333837D06}"/>
          </ac:spMkLst>
        </pc:spChg>
        <pc:spChg chg="del mod">
          <ac:chgData name="Matt Hall" userId="1e7c493b-0eaf-4951-a57f-7ba2c7246862" providerId="ADAL" clId="{37672539-CCAB-4C5D-ADE2-62BDE0B6A757}" dt="2026-05-12T10:08:13.589" v="2960" actId="478"/>
          <ac:spMkLst>
            <pc:docMk/>
            <pc:sldMk cId="3357660705" sldId="328"/>
            <ac:spMk id="7" creationId="{37A7E3E6-B010-E5CD-F73B-8CA2AADC6FD7}"/>
          </ac:spMkLst>
        </pc:spChg>
        <pc:picChg chg="add mod">
          <ac:chgData name="Matt Hall" userId="1e7c493b-0eaf-4951-a57f-7ba2c7246862" providerId="ADAL" clId="{37672539-CCAB-4C5D-ADE2-62BDE0B6A757}" dt="2026-05-12T10:10:11.094" v="2972"/>
          <ac:picMkLst>
            <pc:docMk/>
            <pc:sldMk cId="3357660705" sldId="328"/>
            <ac:picMk id="4" creationId="{AF951A6F-6670-D244-462E-92514336C332}"/>
          </ac:picMkLst>
        </pc:picChg>
        <pc:picChg chg="add mod">
          <ac:chgData name="Matt Hall" userId="1e7c493b-0eaf-4951-a57f-7ba2c7246862" providerId="ADAL" clId="{37672539-CCAB-4C5D-ADE2-62BDE0B6A757}" dt="2026-05-12T10:10:08.989" v="2971" actId="14100"/>
          <ac:picMkLst>
            <pc:docMk/>
            <pc:sldMk cId="3357660705" sldId="328"/>
            <ac:picMk id="1026" creationId="{7C770F13-8B1B-30A7-37B7-82D0C33139BA}"/>
          </ac:picMkLst>
        </pc:picChg>
        <pc:picChg chg="add mod">
          <ac:chgData name="Matt Hall" userId="1e7c493b-0eaf-4951-a57f-7ba2c7246862" providerId="ADAL" clId="{37672539-CCAB-4C5D-ADE2-62BDE0B6A757}" dt="2026-05-12T10:12:55.764" v="2980" actId="1076"/>
          <ac:picMkLst>
            <pc:docMk/>
            <pc:sldMk cId="3357660705" sldId="328"/>
            <ac:picMk id="1028" creationId="{9ACD889F-45CD-52D8-617E-F1D4FBB4EF7D}"/>
          </ac:picMkLst>
        </pc:picChg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465318675" sldId="329"/>
        </pc:sldMkLst>
      </pc:sldChg>
      <pc:sldChg chg="ord">
        <pc:chgData name="Matt Hall" userId="1e7c493b-0eaf-4951-a57f-7ba2c7246862" providerId="ADAL" clId="{37672539-CCAB-4C5D-ADE2-62BDE0B6A757}" dt="2026-04-27T13:38:47.944" v="939"/>
        <pc:sldMkLst>
          <pc:docMk/>
          <pc:sldMk cId="1382580652" sldId="330"/>
        </pc:sldMkLst>
      </pc:sldChg>
      <pc:sldChg chg="addSp modSp mod ord modAnim">
        <pc:chgData name="Matt Hall" userId="1e7c493b-0eaf-4951-a57f-7ba2c7246862" providerId="ADAL" clId="{37672539-CCAB-4C5D-ADE2-62BDE0B6A757}" dt="2026-05-12T11:06:31.980" v="4252"/>
        <pc:sldMkLst>
          <pc:docMk/>
          <pc:sldMk cId="541486122" sldId="331"/>
        </pc:sldMkLst>
        <pc:spChg chg="mod">
          <ac:chgData name="Matt Hall" userId="1e7c493b-0eaf-4951-a57f-7ba2c7246862" providerId="ADAL" clId="{37672539-CCAB-4C5D-ADE2-62BDE0B6A757}" dt="2026-05-12T10:32:08.937" v="3862" actId="20577"/>
          <ac:spMkLst>
            <pc:docMk/>
            <pc:sldMk cId="541486122" sldId="331"/>
            <ac:spMk id="5" creationId="{75138068-F484-0777-CEF9-E37889388F34}"/>
          </ac:spMkLst>
        </pc:spChg>
        <pc:spChg chg="mod ord">
          <ac:chgData name="Matt Hall" userId="1e7c493b-0eaf-4951-a57f-7ba2c7246862" providerId="ADAL" clId="{37672539-CCAB-4C5D-ADE2-62BDE0B6A757}" dt="2026-05-12T11:04:15.797" v="4251" actId="2711"/>
          <ac:spMkLst>
            <pc:docMk/>
            <pc:sldMk cId="541486122" sldId="331"/>
            <ac:spMk id="6" creationId="{F81315F4-3972-AFD5-B44C-EE69CAFB579C}"/>
          </ac:spMkLst>
        </pc:spChg>
        <pc:picChg chg="add mod ord">
          <ac:chgData name="Matt Hall" userId="1e7c493b-0eaf-4951-a57f-7ba2c7246862" providerId="ADAL" clId="{37672539-CCAB-4C5D-ADE2-62BDE0B6A757}" dt="2026-05-12T10:24:34.629" v="3754" actId="166"/>
          <ac:picMkLst>
            <pc:docMk/>
            <pc:sldMk cId="541486122" sldId="331"/>
            <ac:picMk id="2" creationId="{17452DF7-53A3-46F6-DFF4-039DB0FD77CD}"/>
          </ac:picMkLst>
        </pc:picChg>
        <pc:picChg chg="add mod">
          <ac:chgData name="Matt Hall" userId="1e7c493b-0eaf-4951-a57f-7ba2c7246862" providerId="ADAL" clId="{37672539-CCAB-4C5D-ADE2-62BDE0B6A757}" dt="2026-05-12T10:22:27.814" v="3738"/>
          <ac:picMkLst>
            <pc:docMk/>
            <pc:sldMk cId="541486122" sldId="331"/>
            <ac:picMk id="3" creationId="{75E9563F-D354-49E0-2FB1-C770BC9DFF18}"/>
          </ac:picMkLst>
        </pc:picChg>
        <pc:picChg chg="add mod">
          <ac:chgData name="Matt Hall" userId="1e7c493b-0eaf-4951-a57f-7ba2c7246862" providerId="ADAL" clId="{37672539-CCAB-4C5D-ADE2-62BDE0B6A757}" dt="2026-05-12T10:25:20.398" v="3760" actId="14100"/>
          <ac:picMkLst>
            <pc:docMk/>
            <pc:sldMk cId="541486122" sldId="331"/>
            <ac:picMk id="4" creationId="{4FB8D6EB-ED83-65D3-4354-DFA2E2834C16}"/>
          </ac:picMkLst>
        </pc:picChg>
        <pc:picChg chg="add mod">
          <ac:chgData name="Matt Hall" userId="1e7c493b-0eaf-4951-a57f-7ba2c7246862" providerId="ADAL" clId="{37672539-CCAB-4C5D-ADE2-62BDE0B6A757}" dt="2026-05-12T10:39:06.838" v="4000"/>
          <ac:picMkLst>
            <pc:docMk/>
            <pc:sldMk cId="541486122" sldId="331"/>
            <ac:picMk id="7" creationId="{82A2E525-B6EA-60A9-5D32-41027A35C9F9}"/>
          </ac:picMkLst>
        </pc:picChg>
        <pc:picChg chg="add mod">
          <ac:chgData name="Matt Hall" userId="1e7c493b-0eaf-4951-a57f-7ba2c7246862" providerId="ADAL" clId="{37672539-CCAB-4C5D-ADE2-62BDE0B6A757}" dt="2026-05-12T10:42:13.157" v="4131" actId="1076"/>
          <ac:picMkLst>
            <pc:docMk/>
            <pc:sldMk cId="541486122" sldId="331"/>
            <ac:picMk id="8" creationId="{232BBEA9-48F5-164C-A276-F56DFF124E2C}"/>
          </ac:picMkLst>
        </pc:picChg>
        <pc:picChg chg="mod">
          <ac:chgData name="Matt Hall" userId="1e7c493b-0eaf-4951-a57f-7ba2c7246862" providerId="ADAL" clId="{37672539-CCAB-4C5D-ADE2-62BDE0B6A757}" dt="2026-05-12T10:24:04.339" v="3750" actId="1076"/>
          <ac:picMkLst>
            <pc:docMk/>
            <pc:sldMk cId="541486122" sldId="331"/>
            <ac:picMk id="5122" creationId="{63B46C75-F85A-1028-1E2A-1132492C47BD}"/>
          </ac:picMkLst>
        </pc:picChg>
        <pc:picChg chg="mod">
          <ac:chgData name="Matt Hall" userId="1e7c493b-0eaf-4951-a57f-7ba2c7246862" providerId="ADAL" clId="{37672539-CCAB-4C5D-ADE2-62BDE0B6A757}" dt="2026-05-12T10:42:42.626" v="4133" actId="167"/>
          <ac:picMkLst>
            <pc:docMk/>
            <pc:sldMk cId="541486122" sldId="331"/>
            <ac:picMk id="6148" creationId="{9F500A5C-F53D-1822-7F00-051A206D53B4}"/>
          </ac:picMkLst>
        </pc:picChg>
      </pc:sldChg>
      <pc:sldChg chg="modSp del mod ord">
        <pc:chgData name="Matt Hall" userId="1e7c493b-0eaf-4951-a57f-7ba2c7246862" providerId="ADAL" clId="{37672539-CCAB-4C5D-ADE2-62BDE0B6A757}" dt="2026-05-12T10:44:57.174" v="4141" actId="2696"/>
        <pc:sldMkLst>
          <pc:docMk/>
          <pc:sldMk cId="1925432653" sldId="332"/>
        </pc:sldMkLst>
        <pc:spChg chg="mod">
          <ac:chgData name="Matt Hall" userId="1e7c493b-0eaf-4951-a57f-7ba2c7246862" providerId="ADAL" clId="{37672539-CCAB-4C5D-ADE2-62BDE0B6A757}" dt="2026-05-12T09:52:37.530" v="1437" actId="20577"/>
          <ac:spMkLst>
            <pc:docMk/>
            <pc:sldMk cId="1925432653" sldId="332"/>
            <ac:spMk id="6" creationId="{54CB531B-06B5-A310-2650-64BC0816DADC}"/>
          </ac:spMkLst>
        </pc:spChg>
        <pc:picChg chg="mod">
          <ac:chgData name="Matt Hall" userId="1e7c493b-0eaf-4951-a57f-7ba2c7246862" providerId="ADAL" clId="{37672539-CCAB-4C5D-ADE2-62BDE0B6A757}" dt="2026-05-12T09:52:45.239" v="1438" actId="1076"/>
          <ac:picMkLst>
            <pc:docMk/>
            <pc:sldMk cId="1925432653" sldId="332"/>
            <ac:picMk id="6146" creationId="{2537D409-2C86-7DE6-607F-8077560B04B4}"/>
          </ac:picMkLst>
        </pc:picChg>
        <pc:picChg chg="mod">
          <ac:chgData name="Matt Hall" userId="1e7c493b-0eaf-4951-a57f-7ba2c7246862" providerId="ADAL" clId="{37672539-CCAB-4C5D-ADE2-62BDE0B6A757}" dt="2026-05-12T10:38:58.835" v="3999" actId="1076"/>
          <ac:picMkLst>
            <pc:docMk/>
            <pc:sldMk cId="1925432653" sldId="332"/>
            <ac:picMk id="6150" creationId="{2FBB2E0C-C47A-DC35-2E8F-A94D95C8762D}"/>
          </ac:picMkLst>
        </pc:picChg>
      </pc:sldChg>
      <pc:sldChg chg="ord">
        <pc:chgData name="Matt Hall" userId="1e7c493b-0eaf-4951-a57f-7ba2c7246862" providerId="ADAL" clId="{37672539-CCAB-4C5D-ADE2-62BDE0B6A757}" dt="2026-04-27T13:41:06.002" v="945"/>
        <pc:sldMkLst>
          <pc:docMk/>
          <pc:sldMk cId="2480083898" sldId="333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1138259937" sldId="335"/>
        </pc:sldMkLst>
      </pc:sldChg>
      <pc:sldChg chg="del mod ord modShow">
        <pc:chgData name="Matt Hall" userId="1e7c493b-0eaf-4951-a57f-7ba2c7246862" providerId="ADAL" clId="{37672539-CCAB-4C5D-ADE2-62BDE0B6A757}" dt="2026-05-12T10:46:27.954" v="4143" actId="2696"/>
        <pc:sldMkLst>
          <pc:docMk/>
          <pc:sldMk cId="1628312477" sldId="336"/>
        </pc:sldMkLst>
      </pc:sldChg>
      <pc:sldChg chg="modSp mod ord">
        <pc:chgData name="Matt Hall" userId="1e7c493b-0eaf-4951-a57f-7ba2c7246862" providerId="ADAL" clId="{37672539-CCAB-4C5D-ADE2-62BDE0B6A757}" dt="2026-05-12T10:59:29.489" v="4226" actId="20577"/>
        <pc:sldMkLst>
          <pc:docMk/>
          <pc:sldMk cId="1426520843" sldId="337"/>
        </pc:sldMkLst>
        <pc:spChg chg="mod">
          <ac:chgData name="Matt Hall" userId="1e7c493b-0eaf-4951-a57f-7ba2c7246862" providerId="ADAL" clId="{37672539-CCAB-4C5D-ADE2-62BDE0B6A757}" dt="2026-05-12T10:59:29.489" v="4226" actId="20577"/>
          <ac:spMkLst>
            <pc:docMk/>
            <pc:sldMk cId="1426520843" sldId="337"/>
            <ac:spMk id="5" creationId="{0F3E82C1-EED3-EFD4-67AA-112807224E90}"/>
          </ac:spMkLst>
        </pc:spChg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1354890392" sldId="339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4271151872" sldId="340"/>
        </pc:sldMkLst>
      </pc:sldChg>
      <pc:sldChg chg="del mod modShow">
        <pc:chgData name="Matt Hall" userId="1e7c493b-0eaf-4951-a57f-7ba2c7246862" providerId="ADAL" clId="{37672539-CCAB-4C5D-ADE2-62BDE0B6A757}" dt="2026-05-12T10:13:04.553" v="2981" actId="47"/>
        <pc:sldMkLst>
          <pc:docMk/>
          <pc:sldMk cId="2482492158" sldId="341"/>
        </pc:sldMkLst>
      </pc:sldChg>
      <pc:sldChg chg="modSp add mod ord modAnim">
        <pc:chgData name="Matt Hall" userId="1e7c493b-0eaf-4951-a57f-7ba2c7246862" providerId="ADAL" clId="{37672539-CCAB-4C5D-ADE2-62BDE0B6A757}" dt="2026-05-12T11:11:24.823" v="4294" actId="20577"/>
        <pc:sldMkLst>
          <pc:docMk/>
          <pc:sldMk cId="3711411260" sldId="342"/>
        </pc:sldMkLst>
        <pc:spChg chg="mod">
          <ac:chgData name="Matt Hall" userId="1e7c493b-0eaf-4951-a57f-7ba2c7246862" providerId="ADAL" clId="{37672539-CCAB-4C5D-ADE2-62BDE0B6A757}" dt="2026-05-12T09:53:40.489" v="1487" actId="20577"/>
          <ac:spMkLst>
            <pc:docMk/>
            <pc:sldMk cId="3711411260" sldId="342"/>
            <ac:spMk id="5" creationId="{01445C96-2277-F510-BBC0-17512A894CD6}"/>
          </ac:spMkLst>
        </pc:spChg>
        <pc:spChg chg="mod">
          <ac:chgData name="Matt Hall" userId="1e7c493b-0eaf-4951-a57f-7ba2c7246862" providerId="ADAL" clId="{37672539-CCAB-4C5D-ADE2-62BDE0B6A757}" dt="2026-05-12T11:11:24.823" v="4294" actId="20577"/>
          <ac:spMkLst>
            <pc:docMk/>
            <pc:sldMk cId="3711411260" sldId="342"/>
            <ac:spMk id="6" creationId="{1578836D-BA95-AEF1-BC78-38C06F1453B8}"/>
          </ac:spMkLst>
        </pc:spChg>
      </pc:sldChg>
      <pc:sldChg chg="addSp delSp modSp add mod ord">
        <pc:chgData name="Matt Hall" userId="1e7c493b-0eaf-4951-a57f-7ba2c7246862" providerId="ADAL" clId="{37672539-CCAB-4C5D-ADE2-62BDE0B6A757}" dt="2026-04-27T13:45:29.382" v="985" actId="1076"/>
        <pc:sldMkLst>
          <pc:docMk/>
          <pc:sldMk cId="228347904" sldId="343"/>
        </pc:sldMkLst>
        <pc:spChg chg="mod">
          <ac:chgData name="Matt Hall" userId="1e7c493b-0eaf-4951-a57f-7ba2c7246862" providerId="ADAL" clId="{37672539-CCAB-4C5D-ADE2-62BDE0B6A757}" dt="2026-04-27T13:43:42.241" v="958" actId="20577"/>
          <ac:spMkLst>
            <pc:docMk/>
            <pc:sldMk cId="228347904" sldId="343"/>
            <ac:spMk id="2" creationId="{0A1A496B-925A-C02F-4BD9-16CCA6A226E2}"/>
          </ac:spMkLst>
        </pc:spChg>
        <pc:spChg chg="mod">
          <ac:chgData name="Matt Hall" userId="1e7c493b-0eaf-4951-a57f-7ba2c7246862" providerId="ADAL" clId="{37672539-CCAB-4C5D-ADE2-62BDE0B6A757}" dt="2026-04-27T13:45:22.375" v="984" actId="27636"/>
          <ac:spMkLst>
            <pc:docMk/>
            <pc:sldMk cId="228347904" sldId="343"/>
            <ac:spMk id="5" creationId="{8E3217B0-3037-D770-DCC0-4EE964ECF836}"/>
          </ac:spMkLst>
        </pc:spChg>
        <pc:spChg chg="mod">
          <ac:chgData name="Matt Hall" userId="1e7c493b-0eaf-4951-a57f-7ba2c7246862" providerId="ADAL" clId="{37672539-CCAB-4C5D-ADE2-62BDE0B6A757}" dt="2026-04-27T13:44:58.496" v="969"/>
          <ac:spMkLst>
            <pc:docMk/>
            <pc:sldMk cId="228347904" sldId="343"/>
            <ac:spMk id="7" creationId="{A4DC0879-29C1-2737-1DF1-4D4D0B89CFE5}"/>
          </ac:spMkLst>
        </pc:spChg>
        <pc:spChg chg="mod">
          <ac:chgData name="Matt Hall" userId="1e7c493b-0eaf-4951-a57f-7ba2c7246862" providerId="ADAL" clId="{37672539-CCAB-4C5D-ADE2-62BDE0B6A757}" dt="2026-04-27T13:44:58.496" v="969"/>
          <ac:spMkLst>
            <pc:docMk/>
            <pc:sldMk cId="228347904" sldId="343"/>
            <ac:spMk id="9" creationId="{3BD718A6-EB8E-844D-9255-A1A2E3994327}"/>
          </ac:spMkLst>
        </pc:spChg>
        <pc:spChg chg="mod">
          <ac:chgData name="Matt Hall" userId="1e7c493b-0eaf-4951-a57f-7ba2c7246862" providerId="ADAL" clId="{37672539-CCAB-4C5D-ADE2-62BDE0B6A757}" dt="2026-04-27T13:44:58.496" v="969"/>
          <ac:spMkLst>
            <pc:docMk/>
            <pc:sldMk cId="228347904" sldId="343"/>
            <ac:spMk id="10" creationId="{4EDE3700-B0E8-4789-525A-A43A82CE3369}"/>
          </ac:spMkLst>
        </pc:spChg>
        <pc:spChg chg="mod">
          <ac:chgData name="Matt Hall" userId="1e7c493b-0eaf-4951-a57f-7ba2c7246862" providerId="ADAL" clId="{37672539-CCAB-4C5D-ADE2-62BDE0B6A757}" dt="2026-04-27T13:44:58.496" v="969"/>
          <ac:spMkLst>
            <pc:docMk/>
            <pc:sldMk cId="228347904" sldId="343"/>
            <ac:spMk id="11" creationId="{4F5FFB94-B459-8857-A53B-C1780678B5D6}"/>
          </ac:spMkLst>
        </pc:spChg>
        <pc:grpChg chg="add mod">
          <ac:chgData name="Matt Hall" userId="1e7c493b-0eaf-4951-a57f-7ba2c7246862" providerId="ADAL" clId="{37672539-CCAB-4C5D-ADE2-62BDE0B6A757}" dt="2026-04-27T13:45:29.382" v="985" actId="1076"/>
          <ac:grpSpMkLst>
            <pc:docMk/>
            <pc:sldMk cId="228347904" sldId="343"/>
            <ac:grpSpMk id="6" creationId="{0E23F454-9178-6C8F-1AB9-8F33391B77C1}"/>
          </ac:grpSpMkLst>
        </pc:grpChg>
        <pc:picChg chg="mod">
          <ac:chgData name="Matt Hall" userId="1e7c493b-0eaf-4951-a57f-7ba2c7246862" providerId="ADAL" clId="{37672539-CCAB-4C5D-ADE2-62BDE0B6A757}" dt="2026-04-27T13:44:58.496" v="969"/>
          <ac:picMkLst>
            <pc:docMk/>
            <pc:sldMk cId="228347904" sldId="343"/>
            <ac:picMk id="8" creationId="{3581A0AE-6805-C147-3DA6-00903743805D}"/>
          </ac:picMkLst>
        </pc:picChg>
      </pc:sldChg>
      <pc:sldChg chg="add del">
        <pc:chgData name="Matt Hall" userId="1e7c493b-0eaf-4951-a57f-7ba2c7246862" providerId="ADAL" clId="{37672539-CCAB-4C5D-ADE2-62BDE0B6A757}" dt="2026-05-12T10:09:33.645" v="2968"/>
        <pc:sldMkLst>
          <pc:docMk/>
          <pc:sldMk cId="713508337" sldId="344"/>
        </pc:sldMkLst>
      </pc:sldChg>
      <pc:sldMasterChg chg="delSldLayout">
        <pc:chgData name="Matt Hall" userId="1e7c493b-0eaf-4951-a57f-7ba2c7246862" providerId="ADAL" clId="{37672539-CCAB-4C5D-ADE2-62BDE0B6A757}" dt="2026-05-12T10:13:04.553" v="2981" actId="47"/>
        <pc:sldMasterMkLst>
          <pc:docMk/>
          <pc:sldMasterMk cId="1036776573" sldId="2147483664"/>
        </pc:sldMasterMkLst>
        <pc:sldLayoutChg chg="del">
          <pc:chgData name="Matt Hall" userId="1e7c493b-0eaf-4951-a57f-7ba2c7246862" providerId="ADAL" clId="{37672539-CCAB-4C5D-ADE2-62BDE0B6A757}" dt="2026-05-12T10:13:04.553" v="2981" actId="47"/>
          <pc:sldLayoutMkLst>
            <pc:docMk/>
            <pc:sldMasterMk cId="1036776573" sldId="2147483664"/>
            <pc:sldLayoutMk cId="2508779024" sldId="2147483719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9B929C-A3DA-437C-BA67-DE379589A07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7595AA70-2944-4543-8779-9112008AA964}">
      <dgm:prSet phldrT="[Tex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GB" dirty="0"/>
            <a:t>Patient</a:t>
          </a:r>
        </a:p>
      </dgm:t>
    </dgm:pt>
    <dgm:pt modelId="{BB321AAF-6D04-4E3E-99A1-4B05700952C7}" type="parTrans" cxnId="{06BC9921-6A8A-498D-AD8C-E7A995121CE0}">
      <dgm:prSet/>
      <dgm:spPr/>
      <dgm:t>
        <a:bodyPr/>
        <a:lstStyle/>
        <a:p>
          <a:endParaRPr lang="en-GB"/>
        </a:p>
      </dgm:t>
    </dgm:pt>
    <dgm:pt modelId="{12FEA1D8-00C3-41B4-B285-D29478ECF474}" type="sibTrans" cxnId="{06BC9921-6A8A-498D-AD8C-E7A995121CE0}">
      <dgm:prSet/>
      <dgm:spPr/>
      <dgm:t>
        <a:bodyPr/>
        <a:lstStyle/>
        <a:p>
          <a:endParaRPr lang="en-GB"/>
        </a:p>
      </dgm:t>
    </dgm:pt>
    <dgm:pt modelId="{CC30D2CE-1617-4866-B379-0ACC9A7CD42D}">
      <dgm:prSet phldrT="[Text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GB" dirty="0"/>
            <a:t>Main field geometry</a:t>
          </a:r>
        </a:p>
      </dgm:t>
    </dgm:pt>
    <dgm:pt modelId="{4F7FCEA9-EA80-44AE-96E8-DF398ACC4C79}" type="parTrans" cxnId="{5507C5B8-770C-43F2-9F57-F9182368B7FE}">
      <dgm:prSet/>
      <dgm:spPr/>
      <dgm:t>
        <a:bodyPr/>
        <a:lstStyle/>
        <a:p>
          <a:endParaRPr lang="en-GB"/>
        </a:p>
      </dgm:t>
    </dgm:pt>
    <dgm:pt modelId="{6E84D00E-E68E-450F-BEE3-E58C6A0BF5CE}" type="sibTrans" cxnId="{5507C5B8-770C-43F2-9F57-F9182368B7FE}">
      <dgm:prSet/>
      <dgm:spPr/>
      <dgm:t>
        <a:bodyPr/>
        <a:lstStyle/>
        <a:p>
          <a:endParaRPr lang="en-GB"/>
        </a:p>
      </dgm:t>
    </dgm:pt>
    <dgm:pt modelId="{9F4B3ED6-9371-4294-A22A-73586C339B9D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/>
            <a:t>Excited signal: receiver coils</a:t>
          </a:r>
        </a:p>
      </dgm:t>
    </dgm:pt>
    <dgm:pt modelId="{8A2DC4C8-41CE-4375-9BF9-58A86DC12F0A}" type="parTrans" cxnId="{5AC07A9A-211A-4BA0-9935-334FE129EDC6}">
      <dgm:prSet/>
      <dgm:spPr/>
      <dgm:t>
        <a:bodyPr/>
        <a:lstStyle/>
        <a:p>
          <a:endParaRPr lang="en-GB"/>
        </a:p>
      </dgm:t>
    </dgm:pt>
    <dgm:pt modelId="{75792967-023D-4257-8D3F-C9D2E278B291}" type="sibTrans" cxnId="{5AC07A9A-211A-4BA0-9935-334FE129EDC6}">
      <dgm:prSet/>
      <dgm:spPr/>
      <dgm:t>
        <a:bodyPr/>
        <a:lstStyle/>
        <a:p>
          <a:endParaRPr lang="en-GB"/>
        </a:p>
      </dgm:t>
    </dgm:pt>
    <dgm:pt modelId="{6201079B-A278-4A29-B325-86E299FEE7EB}">
      <dgm:prSet phldrT="[Text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GB" dirty="0"/>
            <a:t>Transmitter coil: B1 field and RF pulse</a:t>
          </a:r>
        </a:p>
      </dgm:t>
    </dgm:pt>
    <dgm:pt modelId="{A76E5FA0-8991-4C8A-A326-821AA0106CEC}" type="parTrans" cxnId="{2C9E57D5-A849-49F1-8C4E-E96CED7E90DB}">
      <dgm:prSet/>
      <dgm:spPr/>
      <dgm:t>
        <a:bodyPr/>
        <a:lstStyle/>
        <a:p>
          <a:endParaRPr lang="en-GB"/>
        </a:p>
      </dgm:t>
    </dgm:pt>
    <dgm:pt modelId="{CD40D0B8-F7EE-41E6-A5B5-14E02432C737}" type="sibTrans" cxnId="{2C9E57D5-A849-49F1-8C4E-E96CED7E90DB}">
      <dgm:prSet/>
      <dgm:spPr/>
      <dgm:t>
        <a:bodyPr/>
        <a:lstStyle/>
        <a:p>
          <a:endParaRPr lang="en-GB"/>
        </a:p>
      </dgm:t>
    </dgm:pt>
    <dgm:pt modelId="{5E68BBB7-4A66-477B-8A91-2F0E268DFB02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dirty="0"/>
            <a:t>Coil channel combination</a:t>
          </a:r>
        </a:p>
      </dgm:t>
    </dgm:pt>
    <dgm:pt modelId="{6E4EED0C-6001-4AD7-BBB3-987EFC0F7100}" type="parTrans" cxnId="{468BEA70-B6D6-4383-96FA-E6530394333F}">
      <dgm:prSet/>
      <dgm:spPr/>
      <dgm:t>
        <a:bodyPr/>
        <a:lstStyle/>
        <a:p>
          <a:endParaRPr lang="en-GB"/>
        </a:p>
      </dgm:t>
    </dgm:pt>
    <dgm:pt modelId="{DA364AF4-62AE-443E-9483-BB23BA2D07E5}" type="sibTrans" cxnId="{468BEA70-B6D6-4383-96FA-E6530394333F}">
      <dgm:prSet/>
      <dgm:spPr/>
      <dgm:t>
        <a:bodyPr/>
        <a:lstStyle/>
        <a:p>
          <a:endParaRPr lang="en-GB"/>
        </a:p>
      </dgm:t>
    </dgm:pt>
    <dgm:pt modelId="{65C5DE37-06A8-403D-BFF2-42189EB020B6}">
      <dgm:prSet phldrT="[Text]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GB" dirty="0"/>
            <a:t>Inverse Fourier Transform: images</a:t>
          </a:r>
        </a:p>
      </dgm:t>
    </dgm:pt>
    <dgm:pt modelId="{B50FB5A1-2184-429E-B2E8-E52B9FF1BDEE}" type="parTrans" cxnId="{2023CDA0-BB01-417E-9A10-69A4B7921D31}">
      <dgm:prSet/>
      <dgm:spPr/>
      <dgm:t>
        <a:bodyPr/>
        <a:lstStyle/>
        <a:p>
          <a:endParaRPr lang="en-GB"/>
        </a:p>
      </dgm:t>
    </dgm:pt>
    <dgm:pt modelId="{98856080-0761-41B4-8DDE-4EE2E4FF6693}" type="sibTrans" cxnId="{2023CDA0-BB01-417E-9A10-69A4B7921D31}">
      <dgm:prSet/>
      <dgm:spPr/>
      <dgm:t>
        <a:bodyPr/>
        <a:lstStyle/>
        <a:p>
          <a:endParaRPr lang="en-GB"/>
        </a:p>
      </dgm:t>
    </dgm:pt>
    <dgm:pt modelId="{C5AEE78E-CF2D-44B0-837E-FC411D850388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/>
            <a:t>Distortion correction / noise reduction</a:t>
          </a:r>
        </a:p>
      </dgm:t>
    </dgm:pt>
    <dgm:pt modelId="{DEEB5E8F-CEC1-4757-8A59-3BBDA73F568F}" type="parTrans" cxnId="{82A81AFF-BE53-47D5-B26C-E55D1EF0ECE6}">
      <dgm:prSet/>
      <dgm:spPr/>
      <dgm:t>
        <a:bodyPr/>
        <a:lstStyle/>
        <a:p>
          <a:endParaRPr lang="en-GB"/>
        </a:p>
      </dgm:t>
    </dgm:pt>
    <dgm:pt modelId="{18481027-08F3-47D3-94C9-4C743DCB04EE}" type="sibTrans" cxnId="{82A81AFF-BE53-47D5-B26C-E55D1EF0ECE6}">
      <dgm:prSet/>
      <dgm:spPr/>
      <dgm:t>
        <a:bodyPr/>
        <a:lstStyle/>
        <a:p>
          <a:endParaRPr lang="en-GB"/>
        </a:p>
      </dgm:t>
    </dgm:pt>
    <dgm:pt modelId="{3AE2AA95-CE57-4E80-9A10-7D52D21E2535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/>
            <a:t>Registration / Postprocessing</a:t>
          </a:r>
        </a:p>
      </dgm:t>
    </dgm:pt>
    <dgm:pt modelId="{6F654CD1-59AE-487A-A326-E4EE86DA1179}" type="parTrans" cxnId="{E5FF0462-061E-4649-99FA-A984D5247443}">
      <dgm:prSet/>
      <dgm:spPr/>
      <dgm:t>
        <a:bodyPr/>
        <a:lstStyle/>
        <a:p>
          <a:endParaRPr lang="en-GB"/>
        </a:p>
      </dgm:t>
    </dgm:pt>
    <dgm:pt modelId="{0201C803-C91F-4B87-A453-44B3802557A9}" type="sibTrans" cxnId="{E5FF0462-061E-4649-99FA-A984D5247443}">
      <dgm:prSet/>
      <dgm:spPr/>
      <dgm:t>
        <a:bodyPr/>
        <a:lstStyle/>
        <a:p>
          <a:endParaRPr lang="en-GB"/>
        </a:p>
      </dgm:t>
    </dgm:pt>
    <dgm:pt modelId="{D2EAEB8C-67F9-4B6F-AFB4-3F7E5CA47BAF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GB" dirty="0"/>
            <a:t>Analysis / model fitting</a:t>
          </a:r>
        </a:p>
      </dgm:t>
    </dgm:pt>
    <dgm:pt modelId="{002F01D2-6DF1-49B8-B5A8-D2DC674967C3}" type="parTrans" cxnId="{35AEA2D0-585B-4421-8568-2D3EB45C6764}">
      <dgm:prSet/>
      <dgm:spPr/>
      <dgm:t>
        <a:bodyPr/>
        <a:lstStyle/>
        <a:p>
          <a:endParaRPr lang="en-GB"/>
        </a:p>
      </dgm:t>
    </dgm:pt>
    <dgm:pt modelId="{405FD632-B90B-4F22-8E8C-94778FA7286D}" type="sibTrans" cxnId="{35AEA2D0-585B-4421-8568-2D3EB45C6764}">
      <dgm:prSet/>
      <dgm:spPr/>
      <dgm:t>
        <a:bodyPr/>
        <a:lstStyle/>
        <a:p>
          <a:endParaRPr lang="en-GB"/>
        </a:p>
      </dgm:t>
    </dgm:pt>
    <dgm:pt modelId="{AB7F1439-5376-4690-84AD-E5837B3FD065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GB" dirty="0"/>
            <a:t>Output maps</a:t>
          </a:r>
        </a:p>
      </dgm:t>
    </dgm:pt>
    <dgm:pt modelId="{C2467FE3-BF0D-4CB5-B654-EC60A31436FE}" type="parTrans" cxnId="{57DF00E2-0002-4256-8B32-1117279F633F}">
      <dgm:prSet/>
      <dgm:spPr/>
      <dgm:t>
        <a:bodyPr/>
        <a:lstStyle/>
        <a:p>
          <a:endParaRPr lang="en-GB"/>
        </a:p>
      </dgm:t>
    </dgm:pt>
    <dgm:pt modelId="{D4CC42D5-005D-4D2E-8D7A-EA4640DE3A7C}" type="sibTrans" cxnId="{57DF00E2-0002-4256-8B32-1117279F633F}">
      <dgm:prSet/>
      <dgm:spPr/>
      <dgm:t>
        <a:bodyPr/>
        <a:lstStyle/>
        <a:p>
          <a:endParaRPr lang="en-GB"/>
        </a:p>
      </dgm:t>
    </dgm:pt>
    <dgm:pt modelId="{3FCAB4F5-6EE7-4F07-849C-EC3700C52DC9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GB" dirty="0"/>
            <a:t>Inference (human / AI / stats)</a:t>
          </a:r>
        </a:p>
      </dgm:t>
    </dgm:pt>
    <dgm:pt modelId="{D3A6A824-818F-4F6A-99F6-ACAD34A185A1}" type="parTrans" cxnId="{635A7E8F-34AA-4975-987F-A6A310490C4D}">
      <dgm:prSet/>
      <dgm:spPr/>
      <dgm:t>
        <a:bodyPr/>
        <a:lstStyle/>
        <a:p>
          <a:endParaRPr lang="en-GB"/>
        </a:p>
      </dgm:t>
    </dgm:pt>
    <dgm:pt modelId="{4B4E3FA6-DBBF-45E9-8094-E2628F925A4E}" type="sibTrans" cxnId="{635A7E8F-34AA-4975-987F-A6A310490C4D}">
      <dgm:prSet/>
      <dgm:spPr/>
      <dgm:t>
        <a:bodyPr/>
        <a:lstStyle/>
        <a:p>
          <a:endParaRPr lang="en-GB"/>
        </a:p>
      </dgm:t>
    </dgm:pt>
    <dgm:pt modelId="{053316F7-585E-41C9-B7EA-1A44FFC5722E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GB" dirty="0"/>
            <a:t>k-space: trajectory and sampling</a:t>
          </a:r>
        </a:p>
      </dgm:t>
    </dgm:pt>
    <dgm:pt modelId="{FC8DEE48-8FA6-44B7-96A2-A409866F3DAC}" type="parTrans" cxnId="{4D64D2F2-1D6F-4279-89A7-DD8A46190398}">
      <dgm:prSet/>
      <dgm:spPr/>
      <dgm:t>
        <a:bodyPr/>
        <a:lstStyle/>
        <a:p>
          <a:endParaRPr lang="en-GB"/>
        </a:p>
      </dgm:t>
    </dgm:pt>
    <dgm:pt modelId="{A6A6E73D-6654-4F2C-827D-4AB0772ADB56}" type="sibTrans" cxnId="{4D64D2F2-1D6F-4279-89A7-DD8A46190398}">
      <dgm:prSet/>
      <dgm:spPr/>
      <dgm:t>
        <a:bodyPr/>
        <a:lstStyle/>
        <a:p>
          <a:endParaRPr lang="en-GB"/>
        </a:p>
      </dgm:t>
    </dgm:pt>
    <dgm:pt modelId="{741330B8-3E52-457A-892C-302B265AA992}" type="pres">
      <dgm:prSet presAssocID="{6E9B929C-A3DA-437C-BA67-DE379589A071}" presName="Name0" presStyleCnt="0">
        <dgm:presLayoutVars>
          <dgm:dir/>
          <dgm:resizeHandles val="exact"/>
        </dgm:presLayoutVars>
      </dgm:prSet>
      <dgm:spPr/>
    </dgm:pt>
    <dgm:pt modelId="{AB4866E9-9784-459D-BF68-3D18ED696E89}" type="pres">
      <dgm:prSet presAssocID="{7595AA70-2944-4543-8779-9112008AA964}" presName="node" presStyleLbl="node1" presStyleIdx="0" presStyleCnt="12">
        <dgm:presLayoutVars>
          <dgm:bulletEnabled val="1"/>
        </dgm:presLayoutVars>
      </dgm:prSet>
      <dgm:spPr/>
    </dgm:pt>
    <dgm:pt modelId="{78BDE539-F90C-4F45-9B85-C4E2FC689507}" type="pres">
      <dgm:prSet presAssocID="{12FEA1D8-00C3-41B4-B285-D29478ECF474}" presName="sibTrans" presStyleLbl="sibTrans1D1" presStyleIdx="0" presStyleCnt="11"/>
      <dgm:spPr/>
    </dgm:pt>
    <dgm:pt modelId="{54646506-CCD2-41AD-A356-7D7E0B4A22A6}" type="pres">
      <dgm:prSet presAssocID="{12FEA1D8-00C3-41B4-B285-D29478ECF474}" presName="connectorText" presStyleLbl="sibTrans1D1" presStyleIdx="0" presStyleCnt="11"/>
      <dgm:spPr/>
    </dgm:pt>
    <dgm:pt modelId="{7DEC8583-D235-4508-ACCD-54C79852EC11}" type="pres">
      <dgm:prSet presAssocID="{CC30D2CE-1617-4866-B379-0ACC9A7CD42D}" presName="node" presStyleLbl="node1" presStyleIdx="1" presStyleCnt="12">
        <dgm:presLayoutVars>
          <dgm:bulletEnabled val="1"/>
        </dgm:presLayoutVars>
      </dgm:prSet>
      <dgm:spPr/>
    </dgm:pt>
    <dgm:pt modelId="{2AA2574F-6FC3-4457-93A0-238450B6FC09}" type="pres">
      <dgm:prSet presAssocID="{6E84D00E-E68E-450F-BEE3-E58C6A0BF5CE}" presName="sibTrans" presStyleLbl="sibTrans1D1" presStyleIdx="1" presStyleCnt="11"/>
      <dgm:spPr/>
    </dgm:pt>
    <dgm:pt modelId="{0BCF2153-314C-4D71-AE6B-C123E99B75F3}" type="pres">
      <dgm:prSet presAssocID="{6E84D00E-E68E-450F-BEE3-E58C6A0BF5CE}" presName="connectorText" presStyleLbl="sibTrans1D1" presStyleIdx="1" presStyleCnt="11"/>
      <dgm:spPr/>
    </dgm:pt>
    <dgm:pt modelId="{6EC92272-D13F-4E19-A5EC-EE1190D30F83}" type="pres">
      <dgm:prSet presAssocID="{6201079B-A278-4A29-B325-86E299FEE7EB}" presName="node" presStyleLbl="node1" presStyleIdx="2" presStyleCnt="12">
        <dgm:presLayoutVars>
          <dgm:bulletEnabled val="1"/>
        </dgm:presLayoutVars>
      </dgm:prSet>
      <dgm:spPr/>
    </dgm:pt>
    <dgm:pt modelId="{598DBFCE-103E-4850-91D7-560B797AAE17}" type="pres">
      <dgm:prSet presAssocID="{CD40D0B8-F7EE-41E6-A5B5-14E02432C737}" presName="sibTrans" presStyleLbl="sibTrans1D1" presStyleIdx="2" presStyleCnt="11"/>
      <dgm:spPr/>
    </dgm:pt>
    <dgm:pt modelId="{3CB4B62D-2D1B-4620-945B-E267FD85E2A0}" type="pres">
      <dgm:prSet presAssocID="{CD40D0B8-F7EE-41E6-A5B5-14E02432C737}" presName="connectorText" presStyleLbl="sibTrans1D1" presStyleIdx="2" presStyleCnt="11"/>
      <dgm:spPr/>
    </dgm:pt>
    <dgm:pt modelId="{A1377BF0-E347-4533-B253-5C69226C035A}" type="pres">
      <dgm:prSet presAssocID="{053316F7-585E-41C9-B7EA-1A44FFC5722E}" presName="node" presStyleLbl="node1" presStyleIdx="3" presStyleCnt="12">
        <dgm:presLayoutVars>
          <dgm:bulletEnabled val="1"/>
        </dgm:presLayoutVars>
      </dgm:prSet>
      <dgm:spPr/>
    </dgm:pt>
    <dgm:pt modelId="{C342E421-C805-4C0F-B4D2-29D21DDA4CE8}" type="pres">
      <dgm:prSet presAssocID="{A6A6E73D-6654-4F2C-827D-4AB0772ADB56}" presName="sibTrans" presStyleLbl="sibTrans1D1" presStyleIdx="3" presStyleCnt="11"/>
      <dgm:spPr/>
    </dgm:pt>
    <dgm:pt modelId="{1AAD193C-D750-44DC-A47A-62BA334E3B77}" type="pres">
      <dgm:prSet presAssocID="{A6A6E73D-6654-4F2C-827D-4AB0772ADB56}" presName="connectorText" presStyleLbl="sibTrans1D1" presStyleIdx="3" presStyleCnt="11"/>
      <dgm:spPr/>
    </dgm:pt>
    <dgm:pt modelId="{6231E7F2-B69E-4168-AE9A-8E7C894B6D30}" type="pres">
      <dgm:prSet presAssocID="{9F4B3ED6-9371-4294-A22A-73586C339B9D}" presName="node" presStyleLbl="node1" presStyleIdx="4" presStyleCnt="12">
        <dgm:presLayoutVars>
          <dgm:bulletEnabled val="1"/>
        </dgm:presLayoutVars>
      </dgm:prSet>
      <dgm:spPr/>
    </dgm:pt>
    <dgm:pt modelId="{0360C16C-26E8-4581-A30B-BEB23AB9C830}" type="pres">
      <dgm:prSet presAssocID="{75792967-023D-4257-8D3F-C9D2E278B291}" presName="sibTrans" presStyleLbl="sibTrans1D1" presStyleIdx="4" presStyleCnt="11"/>
      <dgm:spPr/>
    </dgm:pt>
    <dgm:pt modelId="{82363F8E-92B4-4E6F-94A0-1CA1670CD6B2}" type="pres">
      <dgm:prSet presAssocID="{75792967-023D-4257-8D3F-C9D2E278B291}" presName="connectorText" presStyleLbl="sibTrans1D1" presStyleIdx="4" presStyleCnt="11"/>
      <dgm:spPr/>
    </dgm:pt>
    <dgm:pt modelId="{FA65A877-4F30-4711-A6C9-BA02A1015DBE}" type="pres">
      <dgm:prSet presAssocID="{5E68BBB7-4A66-477B-8A91-2F0E268DFB02}" presName="node" presStyleLbl="node1" presStyleIdx="5" presStyleCnt="12">
        <dgm:presLayoutVars>
          <dgm:bulletEnabled val="1"/>
        </dgm:presLayoutVars>
      </dgm:prSet>
      <dgm:spPr/>
    </dgm:pt>
    <dgm:pt modelId="{763EFC70-5394-44F0-AEB7-F7E818656287}" type="pres">
      <dgm:prSet presAssocID="{DA364AF4-62AE-443E-9483-BB23BA2D07E5}" presName="sibTrans" presStyleLbl="sibTrans1D1" presStyleIdx="5" presStyleCnt="11"/>
      <dgm:spPr/>
    </dgm:pt>
    <dgm:pt modelId="{5986A314-AF55-49D5-B3D1-2D6D39836AAF}" type="pres">
      <dgm:prSet presAssocID="{DA364AF4-62AE-443E-9483-BB23BA2D07E5}" presName="connectorText" presStyleLbl="sibTrans1D1" presStyleIdx="5" presStyleCnt="11"/>
      <dgm:spPr/>
    </dgm:pt>
    <dgm:pt modelId="{D5760CDB-04B4-4D93-BE47-C00BA1DBE12B}" type="pres">
      <dgm:prSet presAssocID="{65C5DE37-06A8-403D-BFF2-42189EB020B6}" presName="node" presStyleLbl="node1" presStyleIdx="6" presStyleCnt="12">
        <dgm:presLayoutVars>
          <dgm:bulletEnabled val="1"/>
        </dgm:presLayoutVars>
      </dgm:prSet>
      <dgm:spPr/>
    </dgm:pt>
    <dgm:pt modelId="{802B7AFA-34A6-4746-B16C-AA5706CAD447}" type="pres">
      <dgm:prSet presAssocID="{98856080-0761-41B4-8DDE-4EE2E4FF6693}" presName="sibTrans" presStyleLbl="sibTrans1D1" presStyleIdx="6" presStyleCnt="11"/>
      <dgm:spPr/>
    </dgm:pt>
    <dgm:pt modelId="{96B8E439-195C-4A62-A8CE-AC22B2E3BCDD}" type="pres">
      <dgm:prSet presAssocID="{98856080-0761-41B4-8DDE-4EE2E4FF6693}" presName="connectorText" presStyleLbl="sibTrans1D1" presStyleIdx="6" presStyleCnt="11"/>
      <dgm:spPr/>
    </dgm:pt>
    <dgm:pt modelId="{8C028FA3-CAE7-497A-B024-A816A33A53A5}" type="pres">
      <dgm:prSet presAssocID="{C5AEE78E-CF2D-44B0-837E-FC411D850388}" presName="node" presStyleLbl="node1" presStyleIdx="7" presStyleCnt="12">
        <dgm:presLayoutVars>
          <dgm:bulletEnabled val="1"/>
        </dgm:presLayoutVars>
      </dgm:prSet>
      <dgm:spPr/>
    </dgm:pt>
    <dgm:pt modelId="{065B1647-D688-45DF-ADE2-8AC5A34159B3}" type="pres">
      <dgm:prSet presAssocID="{18481027-08F3-47D3-94C9-4C743DCB04EE}" presName="sibTrans" presStyleLbl="sibTrans1D1" presStyleIdx="7" presStyleCnt="11"/>
      <dgm:spPr/>
    </dgm:pt>
    <dgm:pt modelId="{51F612C7-9FBF-469B-8096-2CF894E48F31}" type="pres">
      <dgm:prSet presAssocID="{18481027-08F3-47D3-94C9-4C743DCB04EE}" presName="connectorText" presStyleLbl="sibTrans1D1" presStyleIdx="7" presStyleCnt="11"/>
      <dgm:spPr/>
    </dgm:pt>
    <dgm:pt modelId="{EDED2E54-7066-487E-AB60-91B501C560BB}" type="pres">
      <dgm:prSet presAssocID="{3AE2AA95-CE57-4E80-9A10-7D52D21E2535}" presName="node" presStyleLbl="node1" presStyleIdx="8" presStyleCnt="12">
        <dgm:presLayoutVars>
          <dgm:bulletEnabled val="1"/>
        </dgm:presLayoutVars>
      </dgm:prSet>
      <dgm:spPr/>
    </dgm:pt>
    <dgm:pt modelId="{D62092D3-7B0D-4093-89FF-3681B70C5C57}" type="pres">
      <dgm:prSet presAssocID="{0201C803-C91F-4B87-A453-44B3802557A9}" presName="sibTrans" presStyleLbl="sibTrans1D1" presStyleIdx="8" presStyleCnt="11"/>
      <dgm:spPr/>
    </dgm:pt>
    <dgm:pt modelId="{A48A9607-72A8-41AB-8742-3CD218D3E764}" type="pres">
      <dgm:prSet presAssocID="{0201C803-C91F-4B87-A453-44B3802557A9}" presName="connectorText" presStyleLbl="sibTrans1D1" presStyleIdx="8" presStyleCnt="11"/>
      <dgm:spPr/>
    </dgm:pt>
    <dgm:pt modelId="{B80337E8-D638-4227-A52A-466004A35BDE}" type="pres">
      <dgm:prSet presAssocID="{D2EAEB8C-67F9-4B6F-AFB4-3F7E5CA47BAF}" presName="node" presStyleLbl="node1" presStyleIdx="9" presStyleCnt="12">
        <dgm:presLayoutVars>
          <dgm:bulletEnabled val="1"/>
        </dgm:presLayoutVars>
      </dgm:prSet>
      <dgm:spPr/>
    </dgm:pt>
    <dgm:pt modelId="{6863DA23-4F14-4651-9254-B8C9C8F62E44}" type="pres">
      <dgm:prSet presAssocID="{405FD632-B90B-4F22-8E8C-94778FA7286D}" presName="sibTrans" presStyleLbl="sibTrans1D1" presStyleIdx="9" presStyleCnt="11"/>
      <dgm:spPr/>
    </dgm:pt>
    <dgm:pt modelId="{7A9B002E-A719-4C71-B339-2E27E27E92E2}" type="pres">
      <dgm:prSet presAssocID="{405FD632-B90B-4F22-8E8C-94778FA7286D}" presName="connectorText" presStyleLbl="sibTrans1D1" presStyleIdx="9" presStyleCnt="11"/>
      <dgm:spPr/>
    </dgm:pt>
    <dgm:pt modelId="{B8D20FE1-47D9-432C-A454-27AC3E1F881B}" type="pres">
      <dgm:prSet presAssocID="{AB7F1439-5376-4690-84AD-E5837B3FD065}" presName="node" presStyleLbl="node1" presStyleIdx="10" presStyleCnt="12">
        <dgm:presLayoutVars>
          <dgm:bulletEnabled val="1"/>
        </dgm:presLayoutVars>
      </dgm:prSet>
      <dgm:spPr/>
    </dgm:pt>
    <dgm:pt modelId="{CD6D7C6C-BB50-4A65-A73C-373582BF6D3F}" type="pres">
      <dgm:prSet presAssocID="{D4CC42D5-005D-4D2E-8D7A-EA4640DE3A7C}" presName="sibTrans" presStyleLbl="sibTrans1D1" presStyleIdx="10" presStyleCnt="11"/>
      <dgm:spPr/>
    </dgm:pt>
    <dgm:pt modelId="{9DD05602-D689-4D4F-B1D5-9D5FFF9B5840}" type="pres">
      <dgm:prSet presAssocID="{D4CC42D5-005D-4D2E-8D7A-EA4640DE3A7C}" presName="connectorText" presStyleLbl="sibTrans1D1" presStyleIdx="10" presStyleCnt="11"/>
      <dgm:spPr/>
    </dgm:pt>
    <dgm:pt modelId="{33C0D07D-4E3D-478E-9B68-CD502317C907}" type="pres">
      <dgm:prSet presAssocID="{3FCAB4F5-6EE7-4F07-849C-EC3700C52DC9}" presName="node" presStyleLbl="node1" presStyleIdx="11" presStyleCnt="12">
        <dgm:presLayoutVars>
          <dgm:bulletEnabled val="1"/>
        </dgm:presLayoutVars>
      </dgm:prSet>
      <dgm:spPr/>
    </dgm:pt>
  </dgm:ptLst>
  <dgm:cxnLst>
    <dgm:cxn modelId="{4C3BAA00-9BD7-4E93-A574-AA69ABEE6DEB}" type="presOf" srcId="{3FCAB4F5-6EE7-4F07-849C-EC3700C52DC9}" destId="{33C0D07D-4E3D-478E-9B68-CD502317C907}" srcOrd="0" destOrd="0" presId="urn:microsoft.com/office/officeart/2016/7/layout/RepeatingBendingProcessNew"/>
    <dgm:cxn modelId="{62C25B03-9AA6-4044-ABC7-129EAE206F16}" type="presOf" srcId="{A6A6E73D-6654-4F2C-827D-4AB0772ADB56}" destId="{C342E421-C805-4C0F-B4D2-29D21DDA4CE8}" srcOrd="0" destOrd="0" presId="urn:microsoft.com/office/officeart/2016/7/layout/RepeatingBendingProcessNew"/>
    <dgm:cxn modelId="{AF7AD505-C2C4-40BD-A6E9-9A6600524F35}" type="presOf" srcId="{98856080-0761-41B4-8DDE-4EE2E4FF6693}" destId="{96B8E439-195C-4A62-A8CE-AC22B2E3BCDD}" srcOrd="1" destOrd="0" presId="urn:microsoft.com/office/officeart/2016/7/layout/RepeatingBendingProcessNew"/>
    <dgm:cxn modelId="{A0F9CC14-420E-4DE9-9589-BC1C522060B6}" type="presOf" srcId="{DA364AF4-62AE-443E-9483-BB23BA2D07E5}" destId="{5986A314-AF55-49D5-B3D1-2D6D39836AAF}" srcOrd="1" destOrd="0" presId="urn:microsoft.com/office/officeart/2016/7/layout/RepeatingBendingProcessNew"/>
    <dgm:cxn modelId="{F7BAA91A-9E44-4A86-BFD2-2E2555E649DF}" type="presOf" srcId="{7595AA70-2944-4543-8779-9112008AA964}" destId="{AB4866E9-9784-459D-BF68-3D18ED696E89}" srcOrd="0" destOrd="0" presId="urn:microsoft.com/office/officeart/2016/7/layout/RepeatingBendingProcessNew"/>
    <dgm:cxn modelId="{0883D41E-0DBC-448A-BE00-562CCB040AD4}" type="presOf" srcId="{12FEA1D8-00C3-41B4-B285-D29478ECF474}" destId="{54646506-CCD2-41AD-A356-7D7E0B4A22A6}" srcOrd="1" destOrd="0" presId="urn:microsoft.com/office/officeart/2016/7/layout/RepeatingBendingProcessNew"/>
    <dgm:cxn modelId="{B2DCAC20-5F46-43D4-BD95-AEE88DA91EB3}" type="presOf" srcId="{CD40D0B8-F7EE-41E6-A5B5-14E02432C737}" destId="{3CB4B62D-2D1B-4620-945B-E267FD85E2A0}" srcOrd="1" destOrd="0" presId="urn:microsoft.com/office/officeart/2016/7/layout/RepeatingBendingProcessNew"/>
    <dgm:cxn modelId="{71737D21-09C6-45ED-AA51-5B606A56EFAA}" type="presOf" srcId="{DA364AF4-62AE-443E-9483-BB23BA2D07E5}" destId="{763EFC70-5394-44F0-AEB7-F7E818656287}" srcOrd="0" destOrd="0" presId="urn:microsoft.com/office/officeart/2016/7/layout/RepeatingBendingProcessNew"/>
    <dgm:cxn modelId="{06BC9921-6A8A-498D-AD8C-E7A995121CE0}" srcId="{6E9B929C-A3DA-437C-BA67-DE379589A071}" destId="{7595AA70-2944-4543-8779-9112008AA964}" srcOrd="0" destOrd="0" parTransId="{BB321AAF-6D04-4E3E-99A1-4B05700952C7}" sibTransId="{12FEA1D8-00C3-41B4-B285-D29478ECF474}"/>
    <dgm:cxn modelId="{5BA0452F-9F26-49AF-8E9D-8CCCE7865AC0}" type="presOf" srcId="{CC30D2CE-1617-4866-B379-0ACC9A7CD42D}" destId="{7DEC8583-D235-4508-ACCD-54C79852EC11}" srcOrd="0" destOrd="0" presId="urn:microsoft.com/office/officeart/2016/7/layout/RepeatingBendingProcessNew"/>
    <dgm:cxn modelId="{08F4F830-5707-4307-98B4-AE590500A88F}" type="presOf" srcId="{6E9B929C-A3DA-437C-BA67-DE379589A071}" destId="{741330B8-3E52-457A-892C-302B265AA992}" srcOrd="0" destOrd="0" presId="urn:microsoft.com/office/officeart/2016/7/layout/RepeatingBendingProcessNew"/>
    <dgm:cxn modelId="{72AE8D35-222B-4CD5-9100-F5F84F019EB1}" type="presOf" srcId="{12FEA1D8-00C3-41B4-B285-D29478ECF474}" destId="{78BDE539-F90C-4F45-9B85-C4E2FC689507}" srcOrd="0" destOrd="0" presId="urn:microsoft.com/office/officeart/2016/7/layout/RepeatingBendingProcessNew"/>
    <dgm:cxn modelId="{99860362-C814-4548-89FD-35B3FABDDB49}" type="presOf" srcId="{75792967-023D-4257-8D3F-C9D2E278B291}" destId="{82363F8E-92B4-4E6F-94A0-1CA1670CD6B2}" srcOrd="1" destOrd="0" presId="urn:microsoft.com/office/officeart/2016/7/layout/RepeatingBendingProcessNew"/>
    <dgm:cxn modelId="{E5FF0462-061E-4649-99FA-A984D5247443}" srcId="{6E9B929C-A3DA-437C-BA67-DE379589A071}" destId="{3AE2AA95-CE57-4E80-9A10-7D52D21E2535}" srcOrd="8" destOrd="0" parTransId="{6F654CD1-59AE-487A-A326-E4EE86DA1179}" sibTransId="{0201C803-C91F-4B87-A453-44B3802557A9}"/>
    <dgm:cxn modelId="{33B35963-ED3B-4E88-A04D-BA742A852ED6}" type="presOf" srcId="{98856080-0761-41B4-8DDE-4EE2E4FF6693}" destId="{802B7AFA-34A6-4746-B16C-AA5706CAD447}" srcOrd="0" destOrd="0" presId="urn:microsoft.com/office/officeart/2016/7/layout/RepeatingBendingProcessNew"/>
    <dgm:cxn modelId="{140BC645-49C3-4A0D-A5D3-AEF655E08C44}" type="presOf" srcId="{18481027-08F3-47D3-94C9-4C743DCB04EE}" destId="{065B1647-D688-45DF-ADE2-8AC5A34159B3}" srcOrd="0" destOrd="0" presId="urn:microsoft.com/office/officeart/2016/7/layout/RepeatingBendingProcessNew"/>
    <dgm:cxn modelId="{FD243A46-3498-429D-B6F9-243F76DB67D2}" type="presOf" srcId="{65C5DE37-06A8-403D-BFF2-42189EB020B6}" destId="{D5760CDB-04B4-4D93-BE47-C00BA1DBE12B}" srcOrd="0" destOrd="0" presId="urn:microsoft.com/office/officeart/2016/7/layout/RepeatingBendingProcessNew"/>
    <dgm:cxn modelId="{BF031E68-F11C-433E-AB3F-936A8453F0EA}" type="presOf" srcId="{AB7F1439-5376-4690-84AD-E5837B3FD065}" destId="{B8D20FE1-47D9-432C-A454-27AC3E1F881B}" srcOrd="0" destOrd="0" presId="urn:microsoft.com/office/officeart/2016/7/layout/RepeatingBendingProcessNew"/>
    <dgm:cxn modelId="{9928ED6D-6E1E-43BC-AA34-0501A64B19A0}" type="presOf" srcId="{D4CC42D5-005D-4D2E-8D7A-EA4640DE3A7C}" destId="{CD6D7C6C-BB50-4A65-A73C-373582BF6D3F}" srcOrd="0" destOrd="0" presId="urn:microsoft.com/office/officeart/2016/7/layout/RepeatingBendingProcessNew"/>
    <dgm:cxn modelId="{468BEA70-B6D6-4383-96FA-E6530394333F}" srcId="{6E9B929C-A3DA-437C-BA67-DE379589A071}" destId="{5E68BBB7-4A66-477B-8A91-2F0E268DFB02}" srcOrd="5" destOrd="0" parTransId="{6E4EED0C-6001-4AD7-BBB3-987EFC0F7100}" sibTransId="{DA364AF4-62AE-443E-9483-BB23BA2D07E5}"/>
    <dgm:cxn modelId="{041D1275-AA7D-4030-BF1E-56C2E39EF8A4}" type="presOf" srcId="{C5AEE78E-CF2D-44B0-837E-FC411D850388}" destId="{8C028FA3-CAE7-497A-B024-A816A33A53A5}" srcOrd="0" destOrd="0" presId="urn:microsoft.com/office/officeart/2016/7/layout/RepeatingBendingProcessNew"/>
    <dgm:cxn modelId="{89691D85-EB2A-40D2-B497-900238B6033E}" type="presOf" srcId="{A6A6E73D-6654-4F2C-827D-4AB0772ADB56}" destId="{1AAD193C-D750-44DC-A47A-62BA334E3B77}" srcOrd="1" destOrd="0" presId="urn:microsoft.com/office/officeart/2016/7/layout/RepeatingBendingProcessNew"/>
    <dgm:cxn modelId="{635A7E8F-34AA-4975-987F-A6A310490C4D}" srcId="{6E9B929C-A3DA-437C-BA67-DE379589A071}" destId="{3FCAB4F5-6EE7-4F07-849C-EC3700C52DC9}" srcOrd="11" destOrd="0" parTransId="{D3A6A824-818F-4F6A-99F6-ACAD34A185A1}" sibTransId="{4B4E3FA6-DBBF-45E9-8094-E2628F925A4E}"/>
    <dgm:cxn modelId="{A80C7A91-933F-4F2C-86E0-D60A9015EB37}" type="presOf" srcId="{D2EAEB8C-67F9-4B6F-AFB4-3F7E5CA47BAF}" destId="{B80337E8-D638-4227-A52A-466004A35BDE}" srcOrd="0" destOrd="0" presId="urn:microsoft.com/office/officeart/2016/7/layout/RepeatingBendingProcessNew"/>
    <dgm:cxn modelId="{7F778C91-5798-4788-97A9-E2FDD4E8ABE8}" type="presOf" srcId="{18481027-08F3-47D3-94C9-4C743DCB04EE}" destId="{51F612C7-9FBF-469B-8096-2CF894E48F31}" srcOrd="1" destOrd="0" presId="urn:microsoft.com/office/officeart/2016/7/layout/RepeatingBendingProcessNew"/>
    <dgm:cxn modelId="{881AC791-1D53-417E-9D5B-742D6D4DE735}" type="presOf" srcId="{D4CC42D5-005D-4D2E-8D7A-EA4640DE3A7C}" destId="{9DD05602-D689-4D4F-B1D5-9D5FFF9B5840}" srcOrd="1" destOrd="0" presId="urn:microsoft.com/office/officeart/2016/7/layout/RepeatingBendingProcessNew"/>
    <dgm:cxn modelId="{CD6E1E92-C2CF-4B08-A7E8-CFDD1152B666}" type="presOf" srcId="{6201079B-A278-4A29-B325-86E299FEE7EB}" destId="{6EC92272-D13F-4E19-A5EC-EE1190D30F83}" srcOrd="0" destOrd="0" presId="urn:microsoft.com/office/officeart/2016/7/layout/RepeatingBendingProcessNew"/>
    <dgm:cxn modelId="{BE5EEE94-35CE-4B0A-B645-22CCC1F7E442}" type="presOf" srcId="{5E68BBB7-4A66-477B-8A91-2F0E268DFB02}" destId="{FA65A877-4F30-4711-A6C9-BA02A1015DBE}" srcOrd="0" destOrd="0" presId="urn:microsoft.com/office/officeart/2016/7/layout/RepeatingBendingProcessNew"/>
    <dgm:cxn modelId="{5AC07A9A-211A-4BA0-9935-334FE129EDC6}" srcId="{6E9B929C-A3DA-437C-BA67-DE379589A071}" destId="{9F4B3ED6-9371-4294-A22A-73586C339B9D}" srcOrd="4" destOrd="0" parTransId="{8A2DC4C8-41CE-4375-9BF9-58A86DC12F0A}" sibTransId="{75792967-023D-4257-8D3F-C9D2E278B291}"/>
    <dgm:cxn modelId="{601B859A-CA60-45FD-A4AA-1824FD8F58DB}" type="presOf" srcId="{0201C803-C91F-4B87-A453-44B3802557A9}" destId="{A48A9607-72A8-41AB-8742-3CD218D3E764}" srcOrd="1" destOrd="0" presId="urn:microsoft.com/office/officeart/2016/7/layout/RepeatingBendingProcessNew"/>
    <dgm:cxn modelId="{F71A889F-B018-45B9-BE46-39E4B83F019B}" type="presOf" srcId="{75792967-023D-4257-8D3F-C9D2E278B291}" destId="{0360C16C-26E8-4581-A30B-BEB23AB9C830}" srcOrd="0" destOrd="0" presId="urn:microsoft.com/office/officeart/2016/7/layout/RepeatingBendingProcessNew"/>
    <dgm:cxn modelId="{2023CDA0-BB01-417E-9A10-69A4B7921D31}" srcId="{6E9B929C-A3DA-437C-BA67-DE379589A071}" destId="{65C5DE37-06A8-403D-BFF2-42189EB020B6}" srcOrd="6" destOrd="0" parTransId="{B50FB5A1-2184-429E-B2E8-E52B9FF1BDEE}" sibTransId="{98856080-0761-41B4-8DDE-4EE2E4FF6693}"/>
    <dgm:cxn modelId="{C9AAABAC-DB8A-4937-90CF-ABC4F0E1AA60}" type="presOf" srcId="{9F4B3ED6-9371-4294-A22A-73586C339B9D}" destId="{6231E7F2-B69E-4168-AE9A-8E7C894B6D30}" srcOrd="0" destOrd="0" presId="urn:microsoft.com/office/officeart/2016/7/layout/RepeatingBendingProcessNew"/>
    <dgm:cxn modelId="{5507C5B8-770C-43F2-9F57-F9182368B7FE}" srcId="{6E9B929C-A3DA-437C-BA67-DE379589A071}" destId="{CC30D2CE-1617-4866-B379-0ACC9A7CD42D}" srcOrd="1" destOrd="0" parTransId="{4F7FCEA9-EA80-44AE-96E8-DF398ACC4C79}" sibTransId="{6E84D00E-E68E-450F-BEE3-E58C6A0BF5CE}"/>
    <dgm:cxn modelId="{EA5586B9-97AD-42F3-92A3-CC6480E35AF7}" type="presOf" srcId="{6E84D00E-E68E-450F-BEE3-E58C6A0BF5CE}" destId="{0BCF2153-314C-4D71-AE6B-C123E99B75F3}" srcOrd="1" destOrd="0" presId="urn:microsoft.com/office/officeart/2016/7/layout/RepeatingBendingProcessNew"/>
    <dgm:cxn modelId="{98000EBC-D81A-42EC-8953-5E044157B9B1}" type="presOf" srcId="{3AE2AA95-CE57-4E80-9A10-7D52D21E2535}" destId="{EDED2E54-7066-487E-AB60-91B501C560BB}" srcOrd="0" destOrd="0" presId="urn:microsoft.com/office/officeart/2016/7/layout/RepeatingBendingProcessNew"/>
    <dgm:cxn modelId="{35AEA2D0-585B-4421-8568-2D3EB45C6764}" srcId="{6E9B929C-A3DA-437C-BA67-DE379589A071}" destId="{D2EAEB8C-67F9-4B6F-AFB4-3F7E5CA47BAF}" srcOrd="9" destOrd="0" parTransId="{002F01D2-6DF1-49B8-B5A8-D2DC674967C3}" sibTransId="{405FD632-B90B-4F22-8E8C-94778FA7286D}"/>
    <dgm:cxn modelId="{2C9E57D5-A849-49F1-8C4E-E96CED7E90DB}" srcId="{6E9B929C-A3DA-437C-BA67-DE379589A071}" destId="{6201079B-A278-4A29-B325-86E299FEE7EB}" srcOrd="2" destOrd="0" parTransId="{A76E5FA0-8991-4C8A-A326-821AA0106CEC}" sibTransId="{CD40D0B8-F7EE-41E6-A5B5-14E02432C737}"/>
    <dgm:cxn modelId="{B99286D6-61D4-4037-9AFF-A045824E6BEA}" type="presOf" srcId="{053316F7-585E-41C9-B7EA-1A44FFC5722E}" destId="{A1377BF0-E347-4533-B253-5C69226C035A}" srcOrd="0" destOrd="0" presId="urn:microsoft.com/office/officeart/2016/7/layout/RepeatingBendingProcessNew"/>
    <dgm:cxn modelId="{3FB85FD7-34EC-4F08-8BF3-5BC1FE58E1BB}" type="presOf" srcId="{CD40D0B8-F7EE-41E6-A5B5-14E02432C737}" destId="{598DBFCE-103E-4850-91D7-560B797AAE17}" srcOrd="0" destOrd="0" presId="urn:microsoft.com/office/officeart/2016/7/layout/RepeatingBendingProcessNew"/>
    <dgm:cxn modelId="{AA24BADB-6B46-4103-AE2A-CF9C2EF9B071}" type="presOf" srcId="{6E84D00E-E68E-450F-BEE3-E58C6A0BF5CE}" destId="{2AA2574F-6FC3-4457-93A0-238450B6FC09}" srcOrd="0" destOrd="0" presId="urn:microsoft.com/office/officeart/2016/7/layout/RepeatingBendingProcessNew"/>
    <dgm:cxn modelId="{EE520BDC-4151-48E1-A2C3-CBB99F72E12B}" type="presOf" srcId="{405FD632-B90B-4F22-8E8C-94778FA7286D}" destId="{7A9B002E-A719-4C71-B339-2E27E27E92E2}" srcOrd="1" destOrd="0" presId="urn:microsoft.com/office/officeart/2016/7/layout/RepeatingBendingProcessNew"/>
    <dgm:cxn modelId="{57DF00E2-0002-4256-8B32-1117279F633F}" srcId="{6E9B929C-A3DA-437C-BA67-DE379589A071}" destId="{AB7F1439-5376-4690-84AD-E5837B3FD065}" srcOrd="10" destOrd="0" parTransId="{C2467FE3-BF0D-4CB5-B654-EC60A31436FE}" sibTransId="{D4CC42D5-005D-4D2E-8D7A-EA4640DE3A7C}"/>
    <dgm:cxn modelId="{17577EE8-BE64-4786-AFC8-D81AAC4E5785}" type="presOf" srcId="{0201C803-C91F-4B87-A453-44B3802557A9}" destId="{D62092D3-7B0D-4093-89FF-3681B70C5C57}" srcOrd="0" destOrd="0" presId="urn:microsoft.com/office/officeart/2016/7/layout/RepeatingBendingProcessNew"/>
    <dgm:cxn modelId="{4D64D2F2-1D6F-4279-89A7-DD8A46190398}" srcId="{6E9B929C-A3DA-437C-BA67-DE379589A071}" destId="{053316F7-585E-41C9-B7EA-1A44FFC5722E}" srcOrd="3" destOrd="0" parTransId="{FC8DEE48-8FA6-44B7-96A2-A409866F3DAC}" sibTransId="{A6A6E73D-6654-4F2C-827D-4AB0772ADB56}"/>
    <dgm:cxn modelId="{09340EFF-CD7E-416D-B716-B1D5936172F4}" type="presOf" srcId="{405FD632-B90B-4F22-8E8C-94778FA7286D}" destId="{6863DA23-4F14-4651-9254-B8C9C8F62E44}" srcOrd="0" destOrd="0" presId="urn:microsoft.com/office/officeart/2016/7/layout/RepeatingBendingProcessNew"/>
    <dgm:cxn modelId="{82A81AFF-BE53-47D5-B26C-E55D1EF0ECE6}" srcId="{6E9B929C-A3DA-437C-BA67-DE379589A071}" destId="{C5AEE78E-CF2D-44B0-837E-FC411D850388}" srcOrd="7" destOrd="0" parTransId="{DEEB5E8F-CEC1-4757-8A59-3BBDA73F568F}" sibTransId="{18481027-08F3-47D3-94C9-4C743DCB04EE}"/>
    <dgm:cxn modelId="{679DE3E5-4E14-477F-A671-3FF17A687DDD}" type="presParOf" srcId="{741330B8-3E52-457A-892C-302B265AA992}" destId="{AB4866E9-9784-459D-BF68-3D18ED696E89}" srcOrd="0" destOrd="0" presId="urn:microsoft.com/office/officeart/2016/7/layout/RepeatingBendingProcessNew"/>
    <dgm:cxn modelId="{770F9331-9FC2-41CB-B75B-53CF0551EDDD}" type="presParOf" srcId="{741330B8-3E52-457A-892C-302B265AA992}" destId="{78BDE539-F90C-4F45-9B85-C4E2FC689507}" srcOrd="1" destOrd="0" presId="urn:microsoft.com/office/officeart/2016/7/layout/RepeatingBendingProcessNew"/>
    <dgm:cxn modelId="{F697F314-04B1-4702-8ECC-909971742DA8}" type="presParOf" srcId="{78BDE539-F90C-4F45-9B85-C4E2FC689507}" destId="{54646506-CCD2-41AD-A356-7D7E0B4A22A6}" srcOrd="0" destOrd="0" presId="urn:microsoft.com/office/officeart/2016/7/layout/RepeatingBendingProcessNew"/>
    <dgm:cxn modelId="{8C786191-71CB-4C14-B75B-947AC157154C}" type="presParOf" srcId="{741330B8-3E52-457A-892C-302B265AA992}" destId="{7DEC8583-D235-4508-ACCD-54C79852EC11}" srcOrd="2" destOrd="0" presId="urn:microsoft.com/office/officeart/2016/7/layout/RepeatingBendingProcessNew"/>
    <dgm:cxn modelId="{1BAAD78E-33D1-449F-926C-10C552C597AF}" type="presParOf" srcId="{741330B8-3E52-457A-892C-302B265AA992}" destId="{2AA2574F-6FC3-4457-93A0-238450B6FC09}" srcOrd="3" destOrd="0" presId="urn:microsoft.com/office/officeart/2016/7/layout/RepeatingBendingProcessNew"/>
    <dgm:cxn modelId="{1A77E9A0-E0DC-419E-BA51-86A1F0324366}" type="presParOf" srcId="{2AA2574F-6FC3-4457-93A0-238450B6FC09}" destId="{0BCF2153-314C-4D71-AE6B-C123E99B75F3}" srcOrd="0" destOrd="0" presId="urn:microsoft.com/office/officeart/2016/7/layout/RepeatingBendingProcessNew"/>
    <dgm:cxn modelId="{A80F7119-F918-4B03-8086-9D3249978D7D}" type="presParOf" srcId="{741330B8-3E52-457A-892C-302B265AA992}" destId="{6EC92272-D13F-4E19-A5EC-EE1190D30F83}" srcOrd="4" destOrd="0" presId="urn:microsoft.com/office/officeart/2016/7/layout/RepeatingBendingProcessNew"/>
    <dgm:cxn modelId="{C53B49EA-4BE8-42FB-9064-C26ADCC7850C}" type="presParOf" srcId="{741330B8-3E52-457A-892C-302B265AA992}" destId="{598DBFCE-103E-4850-91D7-560B797AAE17}" srcOrd="5" destOrd="0" presId="urn:microsoft.com/office/officeart/2016/7/layout/RepeatingBendingProcessNew"/>
    <dgm:cxn modelId="{04C075D5-1FA6-4892-B1DA-14CFA169BB3E}" type="presParOf" srcId="{598DBFCE-103E-4850-91D7-560B797AAE17}" destId="{3CB4B62D-2D1B-4620-945B-E267FD85E2A0}" srcOrd="0" destOrd="0" presId="urn:microsoft.com/office/officeart/2016/7/layout/RepeatingBendingProcessNew"/>
    <dgm:cxn modelId="{BFE0C14B-3C73-43ED-9A63-91C5A3A7280B}" type="presParOf" srcId="{741330B8-3E52-457A-892C-302B265AA992}" destId="{A1377BF0-E347-4533-B253-5C69226C035A}" srcOrd="6" destOrd="0" presId="urn:microsoft.com/office/officeart/2016/7/layout/RepeatingBendingProcessNew"/>
    <dgm:cxn modelId="{1D19B63E-A2FA-43B2-8865-9D3AC41F54D1}" type="presParOf" srcId="{741330B8-3E52-457A-892C-302B265AA992}" destId="{C342E421-C805-4C0F-B4D2-29D21DDA4CE8}" srcOrd="7" destOrd="0" presId="urn:microsoft.com/office/officeart/2016/7/layout/RepeatingBendingProcessNew"/>
    <dgm:cxn modelId="{526A67FE-3384-4A19-9154-9C8D556FDD7F}" type="presParOf" srcId="{C342E421-C805-4C0F-B4D2-29D21DDA4CE8}" destId="{1AAD193C-D750-44DC-A47A-62BA334E3B77}" srcOrd="0" destOrd="0" presId="urn:microsoft.com/office/officeart/2016/7/layout/RepeatingBendingProcessNew"/>
    <dgm:cxn modelId="{7E51F6D4-7CBC-4D6F-B450-7AB3BD295FDB}" type="presParOf" srcId="{741330B8-3E52-457A-892C-302B265AA992}" destId="{6231E7F2-B69E-4168-AE9A-8E7C894B6D30}" srcOrd="8" destOrd="0" presId="urn:microsoft.com/office/officeart/2016/7/layout/RepeatingBendingProcessNew"/>
    <dgm:cxn modelId="{A862E937-F09B-464F-B8CE-D51DD72D15EA}" type="presParOf" srcId="{741330B8-3E52-457A-892C-302B265AA992}" destId="{0360C16C-26E8-4581-A30B-BEB23AB9C830}" srcOrd="9" destOrd="0" presId="urn:microsoft.com/office/officeart/2016/7/layout/RepeatingBendingProcessNew"/>
    <dgm:cxn modelId="{BBA4814C-F650-47DE-BB9F-A0AA4573347C}" type="presParOf" srcId="{0360C16C-26E8-4581-A30B-BEB23AB9C830}" destId="{82363F8E-92B4-4E6F-94A0-1CA1670CD6B2}" srcOrd="0" destOrd="0" presId="urn:microsoft.com/office/officeart/2016/7/layout/RepeatingBendingProcessNew"/>
    <dgm:cxn modelId="{D1997B4A-1BE1-4E33-846A-E2EA2F606D13}" type="presParOf" srcId="{741330B8-3E52-457A-892C-302B265AA992}" destId="{FA65A877-4F30-4711-A6C9-BA02A1015DBE}" srcOrd="10" destOrd="0" presId="urn:microsoft.com/office/officeart/2016/7/layout/RepeatingBendingProcessNew"/>
    <dgm:cxn modelId="{C4A4C762-35FE-4F48-AC4A-AFDD42B8CAE6}" type="presParOf" srcId="{741330B8-3E52-457A-892C-302B265AA992}" destId="{763EFC70-5394-44F0-AEB7-F7E818656287}" srcOrd="11" destOrd="0" presId="urn:microsoft.com/office/officeart/2016/7/layout/RepeatingBendingProcessNew"/>
    <dgm:cxn modelId="{7AD8007B-95E0-4872-AB36-308FE6F9C499}" type="presParOf" srcId="{763EFC70-5394-44F0-AEB7-F7E818656287}" destId="{5986A314-AF55-49D5-B3D1-2D6D39836AAF}" srcOrd="0" destOrd="0" presId="urn:microsoft.com/office/officeart/2016/7/layout/RepeatingBendingProcessNew"/>
    <dgm:cxn modelId="{28C2C332-0C05-4D06-B817-39DD82CF85D6}" type="presParOf" srcId="{741330B8-3E52-457A-892C-302B265AA992}" destId="{D5760CDB-04B4-4D93-BE47-C00BA1DBE12B}" srcOrd="12" destOrd="0" presId="urn:microsoft.com/office/officeart/2016/7/layout/RepeatingBendingProcessNew"/>
    <dgm:cxn modelId="{C99A532D-7237-4245-92A8-42EE72C44B50}" type="presParOf" srcId="{741330B8-3E52-457A-892C-302B265AA992}" destId="{802B7AFA-34A6-4746-B16C-AA5706CAD447}" srcOrd="13" destOrd="0" presId="urn:microsoft.com/office/officeart/2016/7/layout/RepeatingBendingProcessNew"/>
    <dgm:cxn modelId="{12392CBD-47F8-4ACC-8527-EE98AD29E97C}" type="presParOf" srcId="{802B7AFA-34A6-4746-B16C-AA5706CAD447}" destId="{96B8E439-195C-4A62-A8CE-AC22B2E3BCDD}" srcOrd="0" destOrd="0" presId="urn:microsoft.com/office/officeart/2016/7/layout/RepeatingBendingProcessNew"/>
    <dgm:cxn modelId="{21B702D2-F95E-4797-981E-EA9AB88218C7}" type="presParOf" srcId="{741330B8-3E52-457A-892C-302B265AA992}" destId="{8C028FA3-CAE7-497A-B024-A816A33A53A5}" srcOrd="14" destOrd="0" presId="urn:microsoft.com/office/officeart/2016/7/layout/RepeatingBendingProcessNew"/>
    <dgm:cxn modelId="{605009FA-01F0-4914-B194-444727B50BDC}" type="presParOf" srcId="{741330B8-3E52-457A-892C-302B265AA992}" destId="{065B1647-D688-45DF-ADE2-8AC5A34159B3}" srcOrd="15" destOrd="0" presId="urn:microsoft.com/office/officeart/2016/7/layout/RepeatingBendingProcessNew"/>
    <dgm:cxn modelId="{21FD695C-953F-4087-B35A-8D7AE4609992}" type="presParOf" srcId="{065B1647-D688-45DF-ADE2-8AC5A34159B3}" destId="{51F612C7-9FBF-469B-8096-2CF894E48F31}" srcOrd="0" destOrd="0" presId="urn:microsoft.com/office/officeart/2016/7/layout/RepeatingBendingProcessNew"/>
    <dgm:cxn modelId="{51403774-1B99-4AC6-A011-37BF9C3FACBB}" type="presParOf" srcId="{741330B8-3E52-457A-892C-302B265AA992}" destId="{EDED2E54-7066-487E-AB60-91B501C560BB}" srcOrd="16" destOrd="0" presId="urn:microsoft.com/office/officeart/2016/7/layout/RepeatingBendingProcessNew"/>
    <dgm:cxn modelId="{5AF17D96-3491-4E0F-8015-B5A0353B9364}" type="presParOf" srcId="{741330B8-3E52-457A-892C-302B265AA992}" destId="{D62092D3-7B0D-4093-89FF-3681B70C5C57}" srcOrd="17" destOrd="0" presId="urn:microsoft.com/office/officeart/2016/7/layout/RepeatingBendingProcessNew"/>
    <dgm:cxn modelId="{CB2AC900-4D81-4501-B7F4-4C80BE68E0BF}" type="presParOf" srcId="{D62092D3-7B0D-4093-89FF-3681B70C5C57}" destId="{A48A9607-72A8-41AB-8742-3CD218D3E764}" srcOrd="0" destOrd="0" presId="urn:microsoft.com/office/officeart/2016/7/layout/RepeatingBendingProcessNew"/>
    <dgm:cxn modelId="{0AE443C0-BF29-46B0-A844-45A1604F7848}" type="presParOf" srcId="{741330B8-3E52-457A-892C-302B265AA992}" destId="{B80337E8-D638-4227-A52A-466004A35BDE}" srcOrd="18" destOrd="0" presId="urn:microsoft.com/office/officeart/2016/7/layout/RepeatingBendingProcessNew"/>
    <dgm:cxn modelId="{F7001503-CA2A-4125-938F-3EA97D52972C}" type="presParOf" srcId="{741330B8-3E52-457A-892C-302B265AA992}" destId="{6863DA23-4F14-4651-9254-B8C9C8F62E44}" srcOrd="19" destOrd="0" presId="urn:microsoft.com/office/officeart/2016/7/layout/RepeatingBendingProcessNew"/>
    <dgm:cxn modelId="{E64C9E02-A437-488C-A3CE-B2EB2A8DAA95}" type="presParOf" srcId="{6863DA23-4F14-4651-9254-B8C9C8F62E44}" destId="{7A9B002E-A719-4C71-B339-2E27E27E92E2}" srcOrd="0" destOrd="0" presId="urn:microsoft.com/office/officeart/2016/7/layout/RepeatingBendingProcessNew"/>
    <dgm:cxn modelId="{1B1EE883-8DAD-4051-85B3-D763B063CA4E}" type="presParOf" srcId="{741330B8-3E52-457A-892C-302B265AA992}" destId="{B8D20FE1-47D9-432C-A454-27AC3E1F881B}" srcOrd="20" destOrd="0" presId="urn:microsoft.com/office/officeart/2016/7/layout/RepeatingBendingProcessNew"/>
    <dgm:cxn modelId="{A09B6A9C-AFD1-4347-895D-A4DBC4676D6F}" type="presParOf" srcId="{741330B8-3E52-457A-892C-302B265AA992}" destId="{CD6D7C6C-BB50-4A65-A73C-373582BF6D3F}" srcOrd="21" destOrd="0" presId="urn:microsoft.com/office/officeart/2016/7/layout/RepeatingBendingProcessNew"/>
    <dgm:cxn modelId="{95A8E312-BD38-4F51-9F8D-24C77EC8CE01}" type="presParOf" srcId="{CD6D7C6C-BB50-4A65-A73C-373582BF6D3F}" destId="{9DD05602-D689-4D4F-B1D5-9D5FFF9B5840}" srcOrd="0" destOrd="0" presId="urn:microsoft.com/office/officeart/2016/7/layout/RepeatingBendingProcessNew"/>
    <dgm:cxn modelId="{86DF28FF-6DF9-4128-9B3C-6DAE4C9FD564}" type="presParOf" srcId="{741330B8-3E52-457A-892C-302B265AA992}" destId="{33C0D07D-4E3D-478E-9B68-CD502317C907}" srcOrd="2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BDE539-F90C-4F45-9B85-C4E2FC689507}">
      <dsp:nvSpPr>
        <dsp:cNvPr id="0" name=""/>
        <dsp:cNvSpPr/>
      </dsp:nvSpPr>
      <dsp:spPr>
        <a:xfrm>
          <a:off x="1878194" y="490460"/>
          <a:ext cx="3796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965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057765" y="534129"/>
        <a:ext cx="20512" cy="4102"/>
      </dsp:txXfrm>
    </dsp:sp>
    <dsp:sp modelId="{AB4866E9-9784-459D-BF68-3D18ED696E89}">
      <dsp:nvSpPr>
        <dsp:cNvPr id="0" name=""/>
        <dsp:cNvSpPr/>
      </dsp:nvSpPr>
      <dsp:spPr>
        <a:xfrm>
          <a:off x="96271" y="1064"/>
          <a:ext cx="1783722" cy="1070233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Patient</a:t>
          </a:r>
        </a:p>
      </dsp:txBody>
      <dsp:txXfrm>
        <a:off x="96271" y="1064"/>
        <a:ext cx="1783722" cy="1070233"/>
      </dsp:txXfrm>
    </dsp:sp>
    <dsp:sp modelId="{2AA2574F-6FC3-4457-93A0-238450B6FC09}">
      <dsp:nvSpPr>
        <dsp:cNvPr id="0" name=""/>
        <dsp:cNvSpPr/>
      </dsp:nvSpPr>
      <dsp:spPr>
        <a:xfrm>
          <a:off x="4072173" y="490460"/>
          <a:ext cx="3796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965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51745" y="534129"/>
        <a:ext cx="20512" cy="4102"/>
      </dsp:txXfrm>
    </dsp:sp>
    <dsp:sp modelId="{7DEC8583-D235-4508-ACCD-54C79852EC11}">
      <dsp:nvSpPr>
        <dsp:cNvPr id="0" name=""/>
        <dsp:cNvSpPr/>
      </dsp:nvSpPr>
      <dsp:spPr>
        <a:xfrm>
          <a:off x="2290250" y="1064"/>
          <a:ext cx="1783722" cy="1070233"/>
        </a:xfrm>
        <a:prstGeom prst="rect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Main field geometry</a:t>
          </a:r>
        </a:p>
      </dsp:txBody>
      <dsp:txXfrm>
        <a:off x="2290250" y="1064"/>
        <a:ext cx="1783722" cy="1070233"/>
      </dsp:txXfrm>
    </dsp:sp>
    <dsp:sp modelId="{598DBFCE-103E-4850-91D7-560B797AAE17}">
      <dsp:nvSpPr>
        <dsp:cNvPr id="0" name=""/>
        <dsp:cNvSpPr/>
      </dsp:nvSpPr>
      <dsp:spPr>
        <a:xfrm>
          <a:off x="988132" y="1069497"/>
          <a:ext cx="4387958" cy="379656"/>
        </a:xfrm>
        <a:custGeom>
          <a:avLst/>
          <a:gdLst/>
          <a:ahLst/>
          <a:cxnLst/>
          <a:rect l="0" t="0" r="0" b="0"/>
          <a:pathLst>
            <a:path>
              <a:moveTo>
                <a:pt x="4387958" y="0"/>
              </a:moveTo>
              <a:lnTo>
                <a:pt x="4387958" y="206928"/>
              </a:lnTo>
              <a:lnTo>
                <a:pt x="0" y="206928"/>
              </a:lnTo>
              <a:lnTo>
                <a:pt x="0" y="379656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3071934" y="1257274"/>
        <a:ext cx="220354" cy="4102"/>
      </dsp:txXfrm>
    </dsp:sp>
    <dsp:sp modelId="{6EC92272-D13F-4E19-A5EC-EE1190D30F83}">
      <dsp:nvSpPr>
        <dsp:cNvPr id="0" name=""/>
        <dsp:cNvSpPr/>
      </dsp:nvSpPr>
      <dsp:spPr>
        <a:xfrm>
          <a:off x="4484229" y="1064"/>
          <a:ext cx="1783722" cy="1070233"/>
        </a:xfrm>
        <a:prstGeom prst="rect">
          <a:avLst/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Transmitter coil: B1 field and RF pulse</a:t>
          </a:r>
        </a:p>
      </dsp:txBody>
      <dsp:txXfrm>
        <a:off x="4484229" y="1064"/>
        <a:ext cx="1783722" cy="1070233"/>
      </dsp:txXfrm>
    </dsp:sp>
    <dsp:sp modelId="{C342E421-C805-4C0F-B4D2-29D21DDA4CE8}">
      <dsp:nvSpPr>
        <dsp:cNvPr id="0" name=""/>
        <dsp:cNvSpPr/>
      </dsp:nvSpPr>
      <dsp:spPr>
        <a:xfrm>
          <a:off x="1878194" y="1970950"/>
          <a:ext cx="3796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9656" y="45720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057765" y="2014619"/>
        <a:ext cx="20512" cy="4102"/>
      </dsp:txXfrm>
    </dsp:sp>
    <dsp:sp modelId="{A1377BF0-E347-4533-B253-5C69226C035A}">
      <dsp:nvSpPr>
        <dsp:cNvPr id="0" name=""/>
        <dsp:cNvSpPr/>
      </dsp:nvSpPr>
      <dsp:spPr>
        <a:xfrm>
          <a:off x="96271" y="1481554"/>
          <a:ext cx="1783722" cy="1070233"/>
        </a:xfrm>
        <a:prstGeom prst="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k-space: trajectory and sampling</a:t>
          </a:r>
        </a:p>
      </dsp:txBody>
      <dsp:txXfrm>
        <a:off x="96271" y="1481554"/>
        <a:ext cx="1783722" cy="1070233"/>
      </dsp:txXfrm>
    </dsp:sp>
    <dsp:sp modelId="{0360C16C-26E8-4581-A30B-BEB23AB9C830}">
      <dsp:nvSpPr>
        <dsp:cNvPr id="0" name=""/>
        <dsp:cNvSpPr/>
      </dsp:nvSpPr>
      <dsp:spPr>
        <a:xfrm>
          <a:off x="4072173" y="1970950"/>
          <a:ext cx="3796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9656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51745" y="2014619"/>
        <a:ext cx="20512" cy="4102"/>
      </dsp:txXfrm>
    </dsp:sp>
    <dsp:sp modelId="{6231E7F2-B69E-4168-AE9A-8E7C894B6D30}">
      <dsp:nvSpPr>
        <dsp:cNvPr id="0" name=""/>
        <dsp:cNvSpPr/>
      </dsp:nvSpPr>
      <dsp:spPr>
        <a:xfrm>
          <a:off x="2290250" y="1481554"/>
          <a:ext cx="1783722" cy="1070233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Excited signal: receiver coils</a:t>
          </a:r>
        </a:p>
      </dsp:txBody>
      <dsp:txXfrm>
        <a:off x="2290250" y="1481554"/>
        <a:ext cx="1783722" cy="1070233"/>
      </dsp:txXfrm>
    </dsp:sp>
    <dsp:sp modelId="{763EFC70-5394-44F0-AEB7-F7E818656287}">
      <dsp:nvSpPr>
        <dsp:cNvPr id="0" name=""/>
        <dsp:cNvSpPr/>
      </dsp:nvSpPr>
      <dsp:spPr>
        <a:xfrm>
          <a:off x="988132" y="2549987"/>
          <a:ext cx="4387958" cy="379656"/>
        </a:xfrm>
        <a:custGeom>
          <a:avLst/>
          <a:gdLst/>
          <a:ahLst/>
          <a:cxnLst/>
          <a:rect l="0" t="0" r="0" b="0"/>
          <a:pathLst>
            <a:path>
              <a:moveTo>
                <a:pt x="4387958" y="0"/>
              </a:moveTo>
              <a:lnTo>
                <a:pt x="4387958" y="206928"/>
              </a:lnTo>
              <a:lnTo>
                <a:pt x="0" y="206928"/>
              </a:lnTo>
              <a:lnTo>
                <a:pt x="0" y="379656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3071934" y="2737764"/>
        <a:ext cx="220354" cy="4102"/>
      </dsp:txXfrm>
    </dsp:sp>
    <dsp:sp modelId="{FA65A877-4F30-4711-A6C9-BA02A1015DBE}">
      <dsp:nvSpPr>
        <dsp:cNvPr id="0" name=""/>
        <dsp:cNvSpPr/>
      </dsp:nvSpPr>
      <dsp:spPr>
        <a:xfrm>
          <a:off x="4484229" y="1481554"/>
          <a:ext cx="1783722" cy="1070233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Coil channel combination</a:t>
          </a:r>
        </a:p>
      </dsp:txBody>
      <dsp:txXfrm>
        <a:off x="4484229" y="1481554"/>
        <a:ext cx="1783722" cy="1070233"/>
      </dsp:txXfrm>
    </dsp:sp>
    <dsp:sp modelId="{802B7AFA-34A6-4746-B16C-AA5706CAD447}">
      <dsp:nvSpPr>
        <dsp:cNvPr id="0" name=""/>
        <dsp:cNvSpPr/>
      </dsp:nvSpPr>
      <dsp:spPr>
        <a:xfrm>
          <a:off x="1878194" y="3451441"/>
          <a:ext cx="3796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9656" y="45720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057765" y="3495109"/>
        <a:ext cx="20512" cy="4102"/>
      </dsp:txXfrm>
    </dsp:sp>
    <dsp:sp modelId="{D5760CDB-04B4-4D93-BE47-C00BA1DBE12B}">
      <dsp:nvSpPr>
        <dsp:cNvPr id="0" name=""/>
        <dsp:cNvSpPr/>
      </dsp:nvSpPr>
      <dsp:spPr>
        <a:xfrm>
          <a:off x="96271" y="2962044"/>
          <a:ext cx="1783722" cy="1070233"/>
        </a:xfrm>
        <a:prstGeom prst="rect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Inverse Fourier Transform: images</a:t>
          </a:r>
        </a:p>
      </dsp:txBody>
      <dsp:txXfrm>
        <a:off x="96271" y="2962044"/>
        <a:ext cx="1783722" cy="1070233"/>
      </dsp:txXfrm>
    </dsp:sp>
    <dsp:sp modelId="{065B1647-D688-45DF-ADE2-8AC5A34159B3}">
      <dsp:nvSpPr>
        <dsp:cNvPr id="0" name=""/>
        <dsp:cNvSpPr/>
      </dsp:nvSpPr>
      <dsp:spPr>
        <a:xfrm>
          <a:off x="4072173" y="3451441"/>
          <a:ext cx="3796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9656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51745" y="3495109"/>
        <a:ext cx="20512" cy="4102"/>
      </dsp:txXfrm>
    </dsp:sp>
    <dsp:sp modelId="{8C028FA3-CAE7-497A-B024-A816A33A53A5}">
      <dsp:nvSpPr>
        <dsp:cNvPr id="0" name=""/>
        <dsp:cNvSpPr/>
      </dsp:nvSpPr>
      <dsp:spPr>
        <a:xfrm>
          <a:off x="2290250" y="2962044"/>
          <a:ext cx="1783722" cy="1070233"/>
        </a:xfrm>
        <a:prstGeom prst="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Distortion correction / noise reduction</a:t>
          </a:r>
        </a:p>
      </dsp:txBody>
      <dsp:txXfrm>
        <a:off x="2290250" y="2962044"/>
        <a:ext cx="1783722" cy="1070233"/>
      </dsp:txXfrm>
    </dsp:sp>
    <dsp:sp modelId="{D62092D3-7B0D-4093-89FF-3681B70C5C57}">
      <dsp:nvSpPr>
        <dsp:cNvPr id="0" name=""/>
        <dsp:cNvSpPr/>
      </dsp:nvSpPr>
      <dsp:spPr>
        <a:xfrm>
          <a:off x="988132" y="4030477"/>
          <a:ext cx="4387958" cy="379656"/>
        </a:xfrm>
        <a:custGeom>
          <a:avLst/>
          <a:gdLst/>
          <a:ahLst/>
          <a:cxnLst/>
          <a:rect l="0" t="0" r="0" b="0"/>
          <a:pathLst>
            <a:path>
              <a:moveTo>
                <a:pt x="4387958" y="0"/>
              </a:moveTo>
              <a:lnTo>
                <a:pt x="4387958" y="206928"/>
              </a:lnTo>
              <a:lnTo>
                <a:pt x="0" y="206928"/>
              </a:lnTo>
              <a:lnTo>
                <a:pt x="0" y="379656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3071934" y="4218254"/>
        <a:ext cx="220354" cy="4102"/>
      </dsp:txXfrm>
    </dsp:sp>
    <dsp:sp modelId="{EDED2E54-7066-487E-AB60-91B501C560BB}">
      <dsp:nvSpPr>
        <dsp:cNvPr id="0" name=""/>
        <dsp:cNvSpPr/>
      </dsp:nvSpPr>
      <dsp:spPr>
        <a:xfrm>
          <a:off x="4484229" y="2962044"/>
          <a:ext cx="1783722" cy="1070233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Registration / Postprocessing</a:t>
          </a:r>
        </a:p>
      </dsp:txBody>
      <dsp:txXfrm>
        <a:off x="4484229" y="2962044"/>
        <a:ext cx="1783722" cy="1070233"/>
      </dsp:txXfrm>
    </dsp:sp>
    <dsp:sp modelId="{6863DA23-4F14-4651-9254-B8C9C8F62E44}">
      <dsp:nvSpPr>
        <dsp:cNvPr id="0" name=""/>
        <dsp:cNvSpPr/>
      </dsp:nvSpPr>
      <dsp:spPr>
        <a:xfrm>
          <a:off x="1878194" y="4931931"/>
          <a:ext cx="3796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9656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057765" y="4975599"/>
        <a:ext cx="20512" cy="4102"/>
      </dsp:txXfrm>
    </dsp:sp>
    <dsp:sp modelId="{B80337E8-D638-4227-A52A-466004A35BDE}">
      <dsp:nvSpPr>
        <dsp:cNvPr id="0" name=""/>
        <dsp:cNvSpPr/>
      </dsp:nvSpPr>
      <dsp:spPr>
        <a:xfrm>
          <a:off x="96271" y="4442534"/>
          <a:ext cx="1783722" cy="1070233"/>
        </a:xfrm>
        <a:prstGeom prst="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Analysis / model fitting</a:t>
          </a:r>
        </a:p>
      </dsp:txBody>
      <dsp:txXfrm>
        <a:off x="96271" y="4442534"/>
        <a:ext cx="1783722" cy="1070233"/>
      </dsp:txXfrm>
    </dsp:sp>
    <dsp:sp modelId="{CD6D7C6C-BB50-4A65-A73C-373582BF6D3F}">
      <dsp:nvSpPr>
        <dsp:cNvPr id="0" name=""/>
        <dsp:cNvSpPr/>
      </dsp:nvSpPr>
      <dsp:spPr>
        <a:xfrm>
          <a:off x="4072173" y="4931931"/>
          <a:ext cx="3796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9656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251745" y="4975599"/>
        <a:ext cx="20512" cy="4102"/>
      </dsp:txXfrm>
    </dsp:sp>
    <dsp:sp modelId="{B8D20FE1-47D9-432C-A454-27AC3E1F881B}">
      <dsp:nvSpPr>
        <dsp:cNvPr id="0" name=""/>
        <dsp:cNvSpPr/>
      </dsp:nvSpPr>
      <dsp:spPr>
        <a:xfrm>
          <a:off x="2290250" y="4442534"/>
          <a:ext cx="1783722" cy="1070233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Output maps</a:t>
          </a:r>
        </a:p>
      </dsp:txBody>
      <dsp:txXfrm>
        <a:off x="2290250" y="4442534"/>
        <a:ext cx="1783722" cy="1070233"/>
      </dsp:txXfrm>
    </dsp:sp>
    <dsp:sp modelId="{33C0D07D-4E3D-478E-9B68-CD502317C907}">
      <dsp:nvSpPr>
        <dsp:cNvPr id="0" name=""/>
        <dsp:cNvSpPr/>
      </dsp:nvSpPr>
      <dsp:spPr>
        <a:xfrm>
          <a:off x="4484229" y="4442534"/>
          <a:ext cx="1783722" cy="1070233"/>
        </a:xfrm>
        <a:prstGeom prst="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404" tIns="91746" rIns="87404" bIns="9174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Inference (human / AI / stats)</a:t>
          </a:r>
        </a:p>
      </dsp:txBody>
      <dsp:txXfrm>
        <a:off x="4484229" y="4442534"/>
        <a:ext cx="1783722" cy="10702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001B10-8608-43B7-B60D-E4998D055B8A}" type="datetimeFigureOut">
              <a:rPr lang="en-GB" smtClean="0"/>
              <a:t>12/05/2026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5EE36-4B41-4176-B591-07720CA555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14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5EE36-4B41-4176-B591-07720CA5552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24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23B17-279D-66CC-637F-AEBB16A4D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BB70A3-08A6-CA47-6377-97D80A5C77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B6B7FD-ADA3-7ACA-E2C1-EA11231700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E22914-1B6A-3144-FDD6-017BD72F62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5EE36-4B41-4176-B591-07720CA5552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966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769AD-D02A-17B8-34D2-AA75FB630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18BB03-B9CB-F976-4C0F-B73811718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C69EF3-A192-6AC8-2CEE-372BB82FE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2E556-169D-ABAB-3CDF-90D2FF161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5EE36-4B41-4176-B591-07720CA5552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151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89A56-F46A-A499-FA56-88A94B2DD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151FC6-7397-48BD-BF8F-5BBD10230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52C2BE-471C-A963-6281-D0C004CBA2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1B9CC-B00A-C8E9-C318-DE0AA8509C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5EE36-4B41-4176-B591-07720CA5552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009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Cover Slid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F9594-4296-BC40-AEB1-1900F21222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3413" y="2601752"/>
            <a:ext cx="10728325" cy="1692093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12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998EF8-9639-C844-867A-62BDEA165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9A57-BE20-E743-80F4-563B21729387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225B4F-DE44-2E4D-A658-A90D3335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446D4-401B-374F-A80A-51708E77F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4A3B-D5B6-DA4B-ADB3-DBAA9A36C6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D753166-D43A-D64A-9192-5D4846AE4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413" y="4653846"/>
            <a:ext cx="10716750" cy="14754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63034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Cover Slide with Pictur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ED5E4D-7D14-CF40-92CC-F83222FC7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9A57-BE20-E743-80F4-563B21729387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78CDC-C5AB-5B4A-BAEE-E964EFD86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DCC998-4900-2A4E-BB76-F24CE7E6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4A3B-D5B6-DA4B-ADB3-DBAA9A36C6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A6C5282-BD60-9D4F-8472-A6FCBA0CA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413" y="4653846"/>
            <a:ext cx="5184775" cy="14754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1">
            <a:extLst>
              <a:ext uri="{FF2B5EF4-FFF2-40B4-BE49-F238E27FC236}">
                <a16:creationId xmlns:a16="http://schemas.microsoft.com/office/drawing/2014/main" id="{6CC0D05D-455F-CD47-8CA9-087E61D6A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413" y="1815354"/>
            <a:ext cx="5173200" cy="2464204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12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F25B104-D6AA-5041-8480-C084B95EF3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5388" y="728663"/>
            <a:ext cx="5184775" cy="54006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792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Cover Slide with Picture Cutout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ED5E4D-7D14-CF40-92CC-F83222FC7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A9A57-BE20-E743-80F4-563B21729387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78CDC-C5AB-5B4A-BAEE-E964EFD86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DCC998-4900-2A4E-BB76-F24CE7E6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5D4A3B-D5B6-DA4B-ADB3-DBAA9A36C6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A6C5282-BD60-9D4F-8472-A6FCBA0CA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413" y="4653846"/>
            <a:ext cx="4824775" cy="14754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1">
            <a:extLst>
              <a:ext uri="{FF2B5EF4-FFF2-40B4-BE49-F238E27FC236}">
                <a16:creationId xmlns:a16="http://schemas.microsoft.com/office/drawing/2014/main" id="{6CC0D05D-455F-CD47-8CA9-087E61D6A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413" y="1815354"/>
            <a:ext cx="4816300" cy="2464204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12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630EE77-A4AB-B94E-815A-79EC7B9023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36663" y="728663"/>
            <a:ext cx="5523499" cy="5381947"/>
          </a:xfrm>
          <a:custGeom>
            <a:avLst/>
            <a:gdLst>
              <a:gd name="connsiteX0" fmla="*/ 0 w 5523499"/>
              <a:gd name="connsiteY0" fmla="*/ 711133 h 5381947"/>
              <a:gd name="connsiteX1" fmla="*/ 3948888 w 5523499"/>
              <a:gd name="connsiteY1" fmla="*/ 711133 h 5381947"/>
              <a:gd name="connsiteX2" fmla="*/ 3948888 w 5523499"/>
              <a:gd name="connsiteY2" fmla="*/ 4671133 h 5381947"/>
              <a:gd name="connsiteX3" fmla="*/ 0 w 5523499"/>
              <a:gd name="connsiteY3" fmla="*/ 4671133 h 5381947"/>
              <a:gd name="connsiteX4" fmla="*/ 159337 w 5523499"/>
              <a:gd name="connsiteY4" fmla="*/ 0 h 5381947"/>
              <a:gd name="connsiteX5" fmla="*/ 5523499 w 5523499"/>
              <a:gd name="connsiteY5" fmla="*/ 0 h 5381947"/>
              <a:gd name="connsiteX6" fmla="*/ 5523499 w 5523499"/>
              <a:gd name="connsiteY6" fmla="*/ 5381947 h 5381947"/>
              <a:gd name="connsiteX7" fmla="*/ 159337 w 5523499"/>
              <a:gd name="connsiteY7" fmla="*/ 5381947 h 5381947"/>
              <a:gd name="connsiteX8" fmla="*/ 159337 w 5523499"/>
              <a:gd name="connsiteY8" fmla="*/ 4851133 h 5381947"/>
              <a:gd name="connsiteX9" fmla="*/ 4128888 w 5523499"/>
              <a:gd name="connsiteY9" fmla="*/ 4851133 h 5381947"/>
              <a:gd name="connsiteX10" fmla="*/ 4128888 w 5523499"/>
              <a:gd name="connsiteY10" fmla="*/ 531133 h 5381947"/>
              <a:gd name="connsiteX11" fmla="*/ 159337 w 5523499"/>
              <a:gd name="connsiteY11" fmla="*/ 531133 h 53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3499" h="5381947">
                <a:moveTo>
                  <a:pt x="0" y="711133"/>
                </a:moveTo>
                <a:lnTo>
                  <a:pt x="3948888" y="711133"/>
                </a:lnTo>
                <a:lnTo>
                  <a:pt x="3948888" y="4671133"/>
                </a:lnTo>
                <a:lnTo>
                  <a:pt x="0" y="4671133"/>
                </a:lnTo>
                <a:close/>
                <a:moveTo>
                  <a:pt x="159337" y="0"/>
                </a:moveTo>
                <a:lnTo>
                  <a:pt x="5523499" y="0"/>
                </a:lnTo>
                <a:lnTo>
                  <a:pt x="5523499" y="5381947"/>
                </a:lnTo>
                <a:lnTo>
                  <a:pt x="159337" y="5381947"/>
                </a:lnTo>
                <a:lnTo>
                  <a:pt x="159337" y="4851133"/>
                </a:lnTo>
                <a:lnTo>
                  <a:pt x="4128888" y="4851133"/>
                </a:lnTo>
                <a:lnTo>
                  <a:pt x="4128888" y="531133"/>
                </a:lnTo>
                <a:lnTo>
                  <a:pt x="159337" y="531133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1726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NPL Picture Right with Caption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6AF6-17FB-C642-8EB6-D61CF0C54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8300"/>
            <a:ext cx="5545139" cy="1689100"/>
          </a:xfrm>
        </p:spPr>
        <p:txBody>
          <a:bodyPr anchor="t" anchorCtr="0">
            <a:normAutofit/>
          </a:bodyPr>
          <a:lstStyle>
            <a:lvl1pPr>
              <a:defRPr sz="3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73AEF3-3728-4248-A33F-FCEA3F874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8" y="1075795"/>
            <a:ext cx="5545136" cy="50628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DE32E-330F-C04A-899E-C96439062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2057399"/>
            <a:ext cx="5545137" cy="408124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EAC081-FC21-AA44-AF84-A5954DD7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47101-6FCE-6A44-AF06-449CE3CC6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14B3A-E8C9-6D42-9AF2-61F32D3C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6D005BD5-5808-064B-98FE-89CC76FF21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68300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72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Cover Slid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F9594-4296-BC40-AEB1-1900F21222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3413" y="2601752"/>
            <a:ext cx="10728325" cy="1692093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120000"/>
              </a:lnSpc>
              <a:defRPr sz="5000">
                <a:solidFill>
                  <a:srgbClr val="002060"/>
                </a:solidFill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998EF8-9639-C844-867A-62BDEA165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AC5A9A57-BE20-E743-80F4-563B21729387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225B4F-DE44-2E4D-A658-A90D33355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446D4-401B-374F-A80A-51708E77F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D35D4A3B-D5B6-DA4B-ADB3-DBAA9A36C6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D753166-D43A-D64A-9192-5D4846AE4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413" y="4653846"/>
            <a:ext cx="10716750" cy="14754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2400">
                <a:solidFill>
                  <a:srgbClr val="00206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3249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Cover Slide with Picture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ED5E4D-7D14-CF40-92CC-F83222FC7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AC5A9A57-BE20-E743-80F4-563B21729387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78CDC-C5AB-5B4A-BAEE-E964EFD86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DCC998-4900-2A4E-BB76-F24CE7E6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D35D4A3B-D5B6-DA4B-ADB3-DBAA9A36C6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A6C5282-BD60-9D4F-8472-A6FCBA0CA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413" y="4653846"/>
            <a:ext cx="5184775" cy="14754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2400">
                <a:solidFill>
                  <a:srgbClr val="00206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itle 11">
            <a:extLst>
              <a:ext uri="{FF2B5EF4-FFF2-40B4-BE49-F238E27FC236}">
                <a16:creationId xmlns:a16="http://schemas.microsoft.com/office/drawing/2014/main" id="{6CC0D05D-455F-CD47-8CA9-087E61D6A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413" y="1815354"/>
            <a:ext cx="5173200" cy="2464204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120000"/>
              </a:lnSpc>
              <a:defRPr sz="5000">
                <a:solidFill>
                  <a:srgbClr val="00206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1F25B104-D6AA-5041-8480-C084B95EF3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75388" y="728663"/>
            <a:ext cx="5184775" cy="54006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786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Cover Slide with Picture Cutout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ED5E4D-7D14-CF40-92CC-F83222FC7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AC5A9A57-BE20-E743-80F4-563B21729387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78CDC-C5AB-5B4A-BAEE-E964EFD86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DCC998-4900-2A4E-BB76-F24CE7E6D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D35D4A3B-D5B6-DA4B-ADB3-DBAA9A36C6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A6C5282-BD60-9D4F-8472-A6FCBA0CA4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413" y="4653846"/>
            <a:ext cx="4824775" cy="147549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buNone/>
              <a:defRPr sz="2400">
                <a:solidFill>
                  <a:srgbClr val="00206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itle 11">
            <a:extLst>
              <a:ext uri="{FF2B5EF4-FFF2-40B4-BE49-F238E27FC236}">
                <a16:creationId xmlns:a16="http://schemas.microsoft.com/office/drawing/2014/main" id="{6CC0D05D-455F-CD47-8CA9-087E61D6A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413" y="1815354"/>
            <a:ext cx="4816300" cy="2464204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ct val="120000"/>
              </a:lnSpc>
              <a:defRPr sz="5000">
                <a:solidFill>
                  <a:srgbClr val="002060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630EE77-A4AB-B94E-815A-79EC7B9023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36663" y="728663"/>
            <a:ext cx="5523499" cy="5381947"/>
          </a:xfrm>
          <a:custGeom>
            <a:avLst/>
            <a:gdLst>
              <a:gd name="connsiteX0" fmla="*/ 0 w 5523499"/>
              <a:gd name="connsiteY0" fmla="*/ 711133 h 5381947"/>
              <a:gd name="connsiteX1" fmla="*/ 3948888 w 5523499"/>
              <a:gd name="connsiteY1" fmla="*/ 711133 h 5381947"/>
              <a:gd name="connsiteX2" fmla="*/ 3948888 w 5523499"/>
              <a:gd name="connsiteY2" fmla="*/ 4671133 h 5381947"/>
              <a:gd name="connsiteX3" fmla="*/ 0 w 5523499"/>
              <a:gd name="connsiteY3" fmla="*/ 4671133 h 5381947"/>
              <a:gd name="connsiteX4" fmla="*/ 159337 w 5523499"/>
              <a:gd name="connsiteY4" fmla="*/ 0 h 5381947"/>
              <a:gd name="connsiteX5" fmla="*/ 5523499 w 5523499"/>
              <a:gd name="connsiteY5" fmla="*/ 0 h 5381947"/>
              <a:gd name="connsiteX6" fmla="*/ 5523499 w 5523499"/>
              <a:gd name="connsiteY6" fmla="*/ 5381947 h 5381947"/>
              <a:gd name="connsiteX7" fmla="*/ 159337 w 5523499"/>
              <a:gd name="connsiteY7" fmla="*/ 5381947 h 5381947"/>
              <a:gd name="connsiteX8" fmla="*/ 159337 w 5523499"/>
              <a:gd name="connsiteY8" fmla="*/ 4851133 h 5381947"/>
              <a:gd name="connsiteX9" fmla="*/ 4128888 w 5523499"/>
              <a:gd name="connsiteY9" fmla="*/ 4851133 h 5381947"/>
              <a:gd name="connsiteX10" fmla="*/ 4128888 w 5523499"/>
              <a:gd name="connsiteY10" fmla="*/ 531133 h 5381947"/>
              <a:gd name="connsiteX11" fmla="*/ 159337 w 5523499"/>
              <a:gd name="connsiteY11" fmla="*/ 531133 h 5381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3499" h="5381947">
                <a:moveTo>
                  <a:pt x="0" y="711133"/>
                </a:moveTo>
                <a:lnTo>
                  <a:pt x="3948888" y="711133"/>
                </a:lnTo>
                <a:lnTo>
                  <a:pt x="3948888" y="4671133"/>
                </a:lnTo>
                <a:lnTo>
                  <a:pt x="0" y="4671133"/>
                </a:lnTo>
                <a:close/>
                <a:moveTo>
                  <a:pt x="159337" y="0"/>
                </a:moveTo>
                <a:lnTo>
                  <a:pt x="5523499" y="0"/>
                </a:lnTo>
                <a:lnTo>
                  <a:pt x="5523499" y="5381947"/>
                </a:lnTo>
                <a:lnTo>
                  <a:pt x="159337" y="5381947"/>
                </a:lnTo>
                <a:lnTo>
                  <a:pt x="159337" y="4851133"/>
                </a:lnTo>
                <a:lnTo>
                  <a:pt x="4128888" y="4851133"/>
                </a:lnTo>
                <a:lnTo>
                  <a:pt x="4128888" y="531133"/>
                </a:lnTo>
                <a:lnTo>
                  <a:pt x="159337" y="531133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18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Title and Content -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389E8-BEF6-E847-B0A0-973F5D7DEC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43413" y="6356350"/>
            <a:ext cx="2837987" cy="365125"/>
          </a:xfrm>
        </p:spPr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0A669-694B-FB47-9FE1-021EDEE16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593DC-EA5F-BE40-85FF-AF70E18C6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837988" cy="365125"/>
          </a:xfrm>
        </p:spPr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EF827C0-0E30-3846-9970-C155DCEA0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377785"/>
            <a:ext cx="10009050" cy="129063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DE2A3C1-011A-1D4F-9528-F3056FF5BB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11449050" cy="43037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3" name="Picture 12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4A486113-4AE8-8545-949D-AD346F8752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68300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54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PL Two Column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AEDBA-A237-2641-AF20-5E91101E6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82D9-D411-614B-93D2-447DB12DDF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6" y="1825625"/>
            <a:ext cx="5545138" cy="430371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2E2998-B52D-6C48-8404-E6F2843B8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8" y="1825625"/>
            <a:ext cx="5545136" cy="430371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2EB089-D3DF-9346-BDD3-BFF9C0C8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E7A3F-5642-DC45-86CF-7CB6F04E9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F7BE6-173D-B94B-8D94-D7AA78448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B3E813C6-A0FC-4C42-AD94-86DA0D6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68300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50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 userDrawn="1">
          <p15:clr>
            <a:srgbClr val="FBAE40"/>
          </p15:clr>
        </p15:guide>
        <p15:guide id="2" pos="3953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Three Column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C625D-217C-B144-93D2-C19DE4F19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377785"/>
            <a:ext cx="10009050" cy="129063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FAB4E-81DB-904F-B241-4225778AB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DA694-C7D3-9E4A-AD42-7A27C1295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39D77-8E63-5D4B-BDFE-7D086BEB2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77BE1E63-534E-504F-B891-1DD0503BBB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68300"/>
            <a:ext cx="1440000" cy="356436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94E238D-77F6-CF44-B797-C6BE5821F96B}"/>
              </a:ext>
            </a:extLst>
          </p:cNvPr>
          <p:cNvSpPr>
            <a:spLocks noGrp="1" noChangeAspect="1"/>
          </p:cNvSpPr>
          <p:nvPr>
            <p:ph idx="13"/>
          </p:nvPr>
        </p:nvSpPr>
        <p:spPr>
          <a:xfrm>
            <a:off x="381662" y="1809053"/>
            <a:ext cx="3553751" cy="43037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13F8C6F-F46B-0D48-BCB5-A23E0BFA0E7C}"/>
              </a:ext>
            </a:extLst>
          </p:cNvPr>
          <p:cNvSpPr>
            <a:spLocks noGrp="1" noChangeAspect="1"/>
          </p:cNvSpPr>
          <p:nvPr>
            <p:ph idx="14"/>
          </p:nvPr>
        </p:nvSpPr>
        <p:spPr>
          <a:xfrm>
            <a:off x="4295775" y="1809053"/>
            <a:ext cx="3600449" cy="43037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B08ED24-1AEA-B04D-BFB7-5DFF27FFEA3F}"/>
              </a:ext>
            </a:extLst>
          </p:cNvPr>
          <p:cNvSpPr>
            <a:spLocks noGrp="1" noChangeAspect="1"/>
          </p:cNvSpPr>
          <p:nvPr>
            <p:ph idx="15"/>
          </p:nvPr>
        </p:nvSpPr>
        <p:spPr>
          <a:xfrm>
            <a:off x="8266774" y="1809053"/>
            <a:ext cx="3553751" cy="43037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9931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9" userDrawn="1">
          <p15:clr>
            <a:srgbClr val="FBAE40"/>
          </p15:clr>
        </p15:guide>
        <p15:guide id="2" pos="2706" userDrawn="1">
          <p15:clr>
            <a:srgbClr val="FBAE40"/>
          </p15:clr>
        </p15:guide>
        <p15:guide id="3" pos="4974" userDrawn="1">
          <p15:clr>
            <a:srgbClr val="FBAE40"/>
          </p15:clr>
        </p15:guide>
        <p15:guide id="4" pos="5201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PL Title Only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9B30F-D552-854E-96C2-32A0DB8B8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E7BFF2-43C3-2746-96BA-0ECED010C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1C8AB8-3EFD-F449-8CC6-D8F2B5F05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26E639-962E-0C4A-B3A6-F4C5786B3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A83BE8B9-6142-F04D-830F-742D9AF066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68300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712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PL Blank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0A4420-95D2-4444-A902-2F656ADE5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E12DFF-08A1-E642-8DE7-7701FC50E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2002D-7AE6-0946-AC2C-97C09D466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B5B08E88-CDD4-D64E-A7C8-040241B1A9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68300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24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PL Picture Right with Caption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6AF6-17FB-C642-8EB6-D61CF0C54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8300"/>
            <a:ext cx="5545139" cy="1689100"/>
          </a:xfrm>
        </p:spPr>
        <p:txBody>
          <a:bodyPr anchor="t" anchorCtr="0">
            <a:normAutofit/>
          </a:bodyPr>
          <a:lstStyle>
            <a:lvl1pPr>
              <a:defRPr sz="3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73AEF3-3728-4248-A33F-FCEA3F874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8" y="1075795"/>
            <a:ext cx="5545136" cy="50628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DE32E-330F-C04A-899E-C96439062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2057399"/>
            <a:ext cx="5545137" cy="4081241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EAC081-FC21-AA44-AF84-A5954DD7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47101-6FCE-6A44-AF06-449CE3CC6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14B3A-E8C9-6D42-9AF2-61F32D3C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6D005BD5-5808-064B-98FE-89CC76FF21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68300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72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 userDrawn="1">
          <p15:clr>
            <a:srgbClr val="FBAE40"/>
          </p15:clr>
        </p15:guide>
        <p15:guide id="2" pos="3953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PL Picture Left with Caption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6AF6-17FB-C642-8EB6-D61CF0C54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4" y="1001491"/>
            <a:ext cx="5545139" cy="1471427"/>
          </a:xfrm>
        </p:spPr>
        <p:txBody>
          <a:bodyPr anchor="t" anchorCtr="0">
            <a:normAutofit/>
          </a:bodyPr>
          <a:lstStyle>
            <a:lvl1pPr>
              <a:defRPr sz="3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73AEF3-3728-4248-A33F-FCEA3F874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1477" y="359051"/>
            <a:ext cx="5545136" cy="5770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DE32E-330F-C04A-899E-C96439062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5385" y="2690591"/>
            <a:ext cx="5545137" cy="343874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EAC081-FC21-AA44-AF84-A5954DD7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47101-6FCE-6A44-AF06-449CE3CC6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14B3A-E8C9-6D42-9AF2-61F32D3C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6D005BD5-5808-064B-98FE-89CC76FF21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68300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13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 userDrawn="1">
          <p15:clr>
            <a:srgbClr val="FBAE40"/>
          </p15:clr>
        </p15:guide>
        <p15:guide id="2" pos="3953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Pictures x 4 with Caption -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6AF6-17FB-C642-8EB6-D61CF0C54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4" y="1001491"/>
            <a:ext cx="5545139" cy="1471427"/>
          </a:xfrm>
        </p:spPr>
        <p:txBody>
          <a:bodyPr anchor="t" anchorCtr="0">
            <a:normAutofit/>
          </a:bodyPr>
          <a:lstStyle>
            <a:lvl1pPr>
              <a:defRPr sz="3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73AEF3-3728-4248-A33F-FCEA3F874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1474" y="368301"/>
            <a:ext cx="2592568" cy="359939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DE32E-330F-C04A-899E-C96439062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5385" y="2690591"/>
            <a:ext cx="5545137" cy="343874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EAC081-FC21-AA44-AF84-A5954DD7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47101-6FCE-6A44-AF06-449CE3CC6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14B3A-E8C9-6D42-9AF2-61F32D3C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6D005BD5-5808-064B-98FE-89CC76FF21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68300"/>
            <a:ext cx="1440000" cy="356436"/>
          </a:xfrm>
          <a:prstGeom prst="rect">
            <a:avLst/>
          </a:prstGeom>
        </p:spPr>
      </p:pic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57B1D67-2B72-A042-B5E7-1CE972A9D47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71295" y="4344161"/>
            <a:ext cx="2592568" cy="17851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245C872B-3D8F-A147-9704-FD12D2212F03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3324225" y="2529943"/>
            <a:ext cx="2592568" cy="359939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C71E067A-2F2E-B548-8090-F827099C3C0B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3323684" y="368301"/>
            <a:ext cx="2592568" cy="17851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920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 userDrawn="1">
          <p15:clr>
            <a:srgbClr val="FBAE40"/>
          </p15:clr>
        </p15:guide>
        <p15:guide id="2" pos="3953" userDrawn="1">
          <p15:clr>
            <a:srgbClr val="FBAE40"/>
          </p15:clr>
        </p15:guide>
        <p15:guide id="3" pos="1867" userDrawn="1">
          <p15:clr>
            <a:srgbClr val="FBAE40"/>
          </p15:clr>
        </p15:guide>
        <p15:guide id="4" pos="2094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Section Header with Picture Cutout - Dark">
    <p:bg>
      <p:bgPr>
        <a:gradFill>
          <a:gsLst>
            <a:gs pos="20000">
              <a:schemeClr val="tx2"/>
            </a:gs>
            <a:gs pos="0">
              <a:schemeClr val="tx2"/>
            </a:gs>
            <a:gs pos="100000">
              <a:srgbClr val="007A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2887D771-C501-8745-9BA2-9535F81AE1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1476" y="733264"/>
            <a:ext cx="5544525" cy="5391472"/>
          </a:xfrm>
          <a:custGeom>
            <a:avLst/>
            <a:gdLst>
              <a:gd name="connsiteX0" fmla="*/ 1584525 w 5544525"/>
              <a:gd name="connsiteY0" fmla="*/ 711472 h 5391472"/>
              <a:gd name="connsiteX1" fmla="*/ 5544525 w 5544525"/>
              <a:gd name="connsiteY1" fmla="*/ 711472 h 5391472"/>
              <a:gd name="connsiteX2" fmla="*/ 5544525 w 5544525"/>
              <a:gd name="connsiteY2" fmla="*/ 4671472 h 5391472"/>
              <a:gd name="connsiteX3" fmla="*/ 1584525 w 5544525"/>
              <a:gd name="connsiteY3" fmla="*/ 4671472 h 5391472"/>
              <a:gd name="connsiteX4" fmla="*/ 0 w 5544525"/>
              <a:gd name="connsiteY4" fmla="*/ 0 h 5391472"/>
              <a:gd name="connsiteX5" fmla="*/ 5364525 w 5544525"/>
              <a:gd name="connsiteY5" fmla="*/ 0 h 5391472"/>
              <a:gd name="connsiteX6" fmla="*/ 5364525 w 5544525"/>
              <a:gd name="connsiteY6" fmla="*/ 531472 h 5391472"/>
              <a:gd name="connsiteX7" fmla="*/ 1404525 w 5544525"/>
              <a:gd name="connsiteY7" fmla="*/ 531472 h 5391472"/>
              <a:gd name="connsiteX8" fmla="*/ 1404525 w 5544525"/>
              <a:gd name="connsiteY8" fmla="*/ 4851472 h 5391472"/>
              <a:gd name="connsiteX9" fmla="*/ 1639538 w 5544525"/>
              <a:gd name="connsiteY9" fmla="*/ 4851472 h 5391472"/>
              <a:gd name="connsiteX10" fmla="*/ 1639538 w 5544525"/>
              <a:gd name="connsiteY10" fmla="*/ 4853773 h 5391472"/>
              <a:gd name="connsiteX11" fmla="*/ 5364525 w 5544525"/>
              <a:gd name="connsiteY11" fmla="*/ 4853773 h 5391472"/>
              <a:gd name="connsiteX12" fmla="*/ 5364525 w 5544525"/>
              <a:gd name="connsiteY12" fmla="*/ 5391472 h 5391472"/>
              <a:gd name="connsiteX13" fmla="*/ 0 w 5544525"/>
              <a:gd name="connsiteY13" fmla="*/ 5391472 h 5391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544525" h="5391472">
                <a:moveTo>
                  <a:pt x="1584525" y="711472"/>
                </a:moveTo>
                <a:lnTo>
                  <a:pt x="5544525" y="711472"/>
                </a:lnTo>
                <a:lnTo>
                  <a:pt x="5544525" y="4671472"/>
                </a:lnTo>
                <a:lnTo>
                  <a:pt x="1584525" y="4671472"/>
                </a:lnTo>
                <a:close/>
                <a:moveTo>
                  <a:pt x="0" y="0"/>
                </a:moveTo>
                <a:lnTo>
                  <a:pt x="5364525" y="0"/>
                </a:lnTo>
                <a:lnTo>
                  <a:pt x="5364525" y="531472"/>
                </a:lnTo>
                <a:lnTo>
                  <a:pt x="1404525" y="531472"/>
                </a:lnTo>
                <a:lnTo>
                  <a:pt x="1404525" y="4851472"/>
                </a:lnTo>
                <a:lnTo>
                  <a:pt x="1639538" y="4851472"/>
                </a:lnTo>
                <a:lnTo>
                  <a:pt x="1639538" y="4853773"/>
                </a:lnTo>
                <a:lnTo>
                  <a:pt x="5364525" y="4853773"/>
                </a:lnTo>
                <a:lnTo>
                  <a:pt x="5364525" y="5391472"/>
                </a:lnTo>
                <a:lnTo>
                  <a:pt x="0" y="539147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1A9B07-FA6E-4F4C-8412-667163FB2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6000" y="2479167"/>
            <a:ext cx="5544524" cy="1814680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en-GB" dirty="0"/>
              <a:t>Click to edit Master title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D09D7-7E8E-9A49-A34E-44FFBF796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6000" y="4653847"/>
            <a:ext cx="5544524" cy="145363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76F831-853A-2349-81DA-8AA9B81C5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534DF-B096-7545-818F-0D66D53A1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2CD13-8885-F14D-BEC7-72B9DC0E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20F3D504-71B3-B544-966D-B1396AA864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68300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30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PL Section Header - Dark">
    <p:bg>
      <p:bgPr>
        <a:gradFill>
          <a:gsLst>
            <a:gs pos="20000">
              <a:schemeClr val="tx2"/>
            </a:gs>
            <a:gs pos="0">
              <a:schemeClr val="tx2"/>
            </a:gs>
            <a:gs pos="100000">
              <a:srgbClr val="007A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A9B07-FA6E-4F4C-8412-667163FB2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709739"/>
            <a:ext cx="11449050" cy="2584108"/>
          </a:xfrm>
        </p:spPr>
        <p:txBody>
          <a:bodyPr anchor="b">
            <a:normAutofit/>
          </a:bodyPr>
          <a:lstStyle>
            <a:lvl1pPr>
              <a:defRPr sz="5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6D09D7-7E8E-9A49-A34E-44FFBF796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4653846"/>
            <a:ext cx="11449050" cy="1435804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76F831-853A-2349-81DA-8AA9B81C5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A534DF-B096-7545-818F-0D66D53A1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2CD13-8885-F14D-BEC7-72B9DC0E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black and white image of a person's face&#10;&#10;Description automatically generated with low confidence">
            <a:extLst>
              <a:ext uri="{FF2B5EF4-FFF2-40B4-BE49-F238E27FC236}">
                <a16:creationId xmlns:a16="http://schemas.microsoft.com/office/drawing/2014/main" id="{20F3D504-71B3-B544-966D-B1396AA864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68300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4886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PL Title and Content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C625D-217C-B144-93D2-C19DE4F19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377785"/>
            <a:ext cx="10009050" cy="129063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70C27-80D5-174D-A8CC-D917A524C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FAB4E-81DB-904F-B241-4225778AB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DA694-C7D3-9E4A-AD42-7A27C1295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39D77-8E63-5D4B-BDFE-7D086BEB2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9D2C6FA8-56B5-DF4F-AFCF-F7045C1038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77785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704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PL Two Column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AEDBA-A237-2641-AF20-5E91101E6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82D9-D411-614B-93D2-447DB12DDF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6" y="1825625"/>
            <a:ext cx="5545138" cy="430371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2E2998-B52D-6C48-8404-E6F2843B84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8" y="1825625"/>
            <a:ext cx="5545136" cy="4303713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2EB089-D3DF-9346-BDD3-BFF9C0C8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E7A3F-5642-DC45-86CF-7CB6F04E9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F7BE6-173D-B94B-8D94-D7AA78448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450EA6A-C381-E349-9B3F-A854C9703F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77785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34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 userDrawn="1">
          <p15:clr>
            <a:srgbClr val="FBAE40"/>
          </p15:clr>
        </p15:guide>
        <p15:guide id="2" pos="3953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Three Column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C625D-217C-B144-93D2-C19DE4F19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377785"/>
            <a:ext cx="10009050" cy="1290638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FAB4E-81DB-904F-B241-4225778AB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DA694-C7D3-9E4A-AD42-7A27C1295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39D77-8E63-5D4B-BDFE-7D086BEB2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94E238D-77F6-CF44-B797-C6BE5821F96B}"/>
              </a:ext>
            </a:extLst>
          </p:cNvPr>
          <p:cNvSpPr>
            <a:spLocks noGrp="1" noChangeAspect="1"/>
          </p:cNvSpPr>
          <p:nvPr>
            <p:ph idx="13"/>
          </p:nvPr>
        </p:nvSpPr>
        <p:spPr>
          <a:xfrm>
            <a:off x="381662" y="1809053"/>
            <a:ext cx="3553751" cy="43037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D13F8C6F-F46B-0D48-BCB5-A23E0BFA0E7C}"/>
              </a:ext>
            </a:extLst>
          </p:cNvPr>
          <p:cNvSpPr>
            <a:spLocks noGrp="1" noChangeAspect="1"/>
          </p:cNvSpPr>
          <p:nvPr>
            <p:ph idx="14"/>
          </p:nvPr>
        </p:nvSpPr>
        <p:spPr>
          <a:xfrm>
            <a:off x="4295775" y="1809053"/>
            <a:ext cx="3600449" cy="43037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B08ED24-1AEA-B04D-BFB7-5DFF27FFEA3F}"/>
              </a:ext>
            </a:extLst>
          </p:cNvPr>
          <p:cNvSpPr>
            <a:spLocks noGrp="1" noChangeAspect="1"/>
          </p:cNvSpPr>
          <p:nvPr>
            <p:ph idx="15"/>
          </p:nvPr>
        </p:nvSpPr>
        <p:spPr>
          <a:xfrm>
            <a:off x="8266774" y="1809053"/>
            <a:ext cx="3553751" cy="430371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4E0B8292-DE0A-934A-9697-9CD88DDF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77785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95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9" userDrawn="1">
          <p15:clr>
            <a:srgbClr val="FBAE40"/>
          </p15:clr>
        </p15:guide>
        <p15:guide id="2" pos="2706" userDrawn="1">
          <p15:clr>
            <a:srgbClr val="FBAE40"/>
          </p15:clr>
        </p15:guide>
        <p15:guide id="3" pos="4974" userDrawn="1">
          <p15:clr>
            <a:srgbClr val="FBAE40"/>
          </p15:clr>
        </p15:guide>
        <p15:guide id="4" pos="5201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PL Title Only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9B30F-D552-854E-96C2-32A0DB8B8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E7BFF2-43C3-2746-96BA-0ECED010C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1C8AB8-3EFD-F449-8CC6-D8F2B5F05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26E639-962E-0C4A-B3A6-F4C5786B3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D1CFF10B-AEEE-C646-9B38-121C30FEF5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77785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9552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PL Blank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0A4420-95D2-4444-A902-2F656ADE5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E12DFF-08A1-E642-8DE7-7701FC50E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2002D-7AE6-0946-AC2C-97C09D466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B275804-B3C1-8F48-8B0B-75C961475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77785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8543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PL Picture Right with Caption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6AF6-17FB-C642-8EB6-D61CF0C54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8300"/>
            <a:ext cx="5545139" cy="1689100"/>
          </a:xfrm>
        </p:spPr>
        <p:txBody>
          <a:bodyPr anchor="t" anchorCtr="0">
            <a:normAutofit/>
          </a:bodyPr>
          <a:lstStyle>
            <a:lvl1pPr>
              <a:defRPr sz="3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73AEF3-3728-4248-A33F-FCEA3F874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8" y="987425"/>
            <a:ext cx="5545136" cy="51008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DE32E-330F-C04A-899E-C96439062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2057400"/>
            <a:ext cx="5545137" cy="403088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EAC081-FC21-AA44-AF84-A5954DD7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47101-6FCE-6A44-AF06-449CE3CC6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14B3A-E8C9-6D42-9AF2-61F32D3C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F111D22D-68A6-BF4B-8B01-4B616EFB52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77785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5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 userDrawn="1">
          <p15:clr>
            <a:srgbClr val="FBAE40"/>
          </p15:clr>
        </p15:guide>
        <p15:guide id="2" pos="3953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PL Picture Left with Caption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6AF6-17FB-C642-8EB6-D61CF0C54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4" y="1001491"/>
            <a:ext cx="5545139" cy="1471427"/>
          </a:xfrm>
        </p:spPr>
        <p:txBody>
          <a:bodyPr anchor="t" anchorCtr="0">
            <a:normAutofit/>
          </a:bodyPr>
          <a:lstStyle>
            <a:lvl1pPr>
              <a:defRPr sz="3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73AEF3-3728-4248-A33F-FCEA3F874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1477" y="359051"/>
            <a:ext cx="5545136" cy="5770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DE32E-330F-C04A-899E-C96439062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5385" y="2690591"/>
            <a:ext cx="5545137" cy="343874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EAC081-FC21-AA44-AF84-A5954DD7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47101-6FCE-6A44-AF06-449CE3CC6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14B3A-E8C9-6D42-9AF2-61F32D3C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0862D991-591A-5541-8AE8-A1FB9DB19F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77785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48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 userDrawn="1">
          <p15:clr>
            <a:srgbClr val="FBAE40"/>
          </p15:clr>
        </p15:guide>
        <p15:guide id="2" pos="3953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Pictures x 4 with Caption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6AF6-17FB-C642-8EB6-D61CF0C54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4" y="1001491"/>
            <a:ext cx="5545139" cy="1471427"/>
          </a:xfrm>
        </p:spPr>
        <p:txBody>
          <a:bodyPr anchor="t" anchorCtr="0">
            <a:normAutofit/>
          </a:bodyPr>
          <a:lstStyle>
            <a:lvl1pPr>
              <a:defRPr sz="35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73AEF3-3728-4248-A33F-FCEA3F874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1474" y="368301"/>
            <a:ext cx="2592568" cy="359939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DE32E-330F-C04A-899E-C96439062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5385" y="2690591"/>
            <a:ext cx="5545137" cy="343874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EAC081-FC21-AA44-AF84-A5954DD73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F497F-A912-D84C-8978-7037839E52A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47101-6FCE-6A44-AF06-449CE3CC6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14B3A-E8C9-6D42-9AF2-61F32D3CE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F66305-90B3-104F-BE5E-085D9E31339C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C57B1D67-2B72-A042-B5E7-1CE972A9D47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71295" y="4344161"/>
            <a:ext cx="2592568" cy="17851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245C872B-3D8F-A147-9704-FD12D2212F03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3324225" y="2529943"/>
            <a:ext cx="2592568" cy="359939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C71E067A-2F2E-B548-8090-F827099C3C0B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3323684" y="368301"/>
            <a:ext cx="2592568" cy="17851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8DDABF04-CD9C-DE4A-B759-E73D1982DC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80526" y="377785"/>
            <a:ext cx="1440000" cy="35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48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27" userDrawn="1">
          <p15:clr>
            <a:srgbClr val="FBAE40"/>
          </p15:clr>
        </p15:guide>
        <p15:guide id="2" pos="3953" userDrawn="1">
          <p15:clr>
            <a:srgbClr val="FBAE40"/>
          </p15:clr>
        </p15:guide>
        <p15:guide id="3" pos="1867" userDrawn="1">
          <p15:clr>
            <a:srgbClr val="FBAE40"/>
          </p15:clr>
        </p15:guide>
        <p15:guide id="4" pos="2094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logo and website end slide - Dark">
    <p:bg>
      <p:bgPr>
        <a:gradFill>
          <a:gsLst>
            <a:gs pos="0">
              <a:schemeClr val="tx2"/>
            </a:gs>
            <a:gs pos="20000">
              <a:schemeClr val="tx2"/>
            </a:gs>
            <a:gs pos="100000">
              <a:srgbClr val="007A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E8EDFB-4AC3-8C41-A53B-3D90E4272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85803F-F0F8-A54A-8405-2CD86EF22E71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55E110-A391-B54B-94D4-24BC4391B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2A0DC3-110F-754B-AB0C-83589700A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73A717-64F0-0947-9C2C-A580C8444B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9A37E2-28F6-9B45-A314-774080E39544}"/>
              </a:ext>
            </a:extLst>
          </p:cNvPr>
          <p:cNvSpPr txBox="1"/>
          <p:nvPr userDrawn="1"/>
        </p:nvSpPr>
        <p:spPr>
          <a:xfrm>
            <a:off x="7406323" y="6129338"/>
            <a:ext cx="405384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dirty="0">
                <a:solidFill>
                  <a:schemeClr val="bg1"/>
                </a:solidFill>
              </a:rPr>
              <a:t>© NPL Management Limited, 2023</a:t>
            </a:r>
            <a:endParaRPr lang="en-US" sz="900" b="1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2EEDDFB-0435-7242-939F-A0AF2B01C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33278" y="2125169"/>
            <a:ext cx="3125442" cy="11521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4F008B3-4361-224C-8DF6-C1B5A95F84C8}"/>
              </a:ext>
            </a:extLst>
          </p:cNvPr>
          <p:cNvSpPr txBox="1"/>
          <p:nvPr userDrawn="1"/>
        </p:nvSpPr>
        <p:spPr>
          <a:xfrm>
            <a:off x="731838" y="3580657"/>
            <a:ext cx="10728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spc="300" dirty="0" err="1">
                <a:solidFill>
                  <a:schemeClr val="bg1"/>
                </a:solidFill>
              </a:rPr>
              <a:t>npl.co.uk</a:t>
            </a:r>
            <a:endParaRPr lang="en-US" sz="40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1315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End Slide - Dark">
    <p:bg>
      <p:bgPr>
        <a:gradFill>
          <a:gsLst>
            <a:gs pos="0">
              <a:schemeClr val="tx2"/>
            </a:gs>
            <a:gs pos="20000">
              <a:schemeClr val="tx2"/>
            </a:gs>
            <a:gs pos="100000">
              <a:srgbClr val="007AC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E8EDFB-4AC3-8C41-A53B-3D90E4272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85803F-F0F8-A54A-8405-2CD86EF22E71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55E110-A391-B54B-94D4-24BC4391B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2A0DC3-110F-754B-AB0C-83589700A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F73A717-64F0-0947-9C2C-A580C8444B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9A37E2-28F6-9B45-A314-774080E39544}"/>
              </a:ext>
            </a:extLst>
          </p:cNvPr>
          <p:cNvSpPr txBox="1"/>
          <p:nvPr userDrawn="1"/>
        </p:nvSpPr>
        <p:spPr>
          <a:xfrm>
            <a:off x="7406323" y="6129338"/>
            <a:ext cx="405384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dirty="0">
                <a:solidFill>
                  <a:schemeClr val="bg1"/>
                </a:solidFill>
              </a:rPr>
              <a:t>© NPL Management Limited, 2023</a:t>
            </a:r>
            <a:endParaRPr lang="en-US" sz="900" b="1" spc="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86446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PL logo and website end slide -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E8EDFB-4AC3-8C41-A53B-3D90E4272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85803F-F0F8-A54A-8405-2CD86EF22E71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55E110-A391-B54B-94D4-24BC4391B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2A0DC3-110F-754B-AB0C-83589700A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73A717-64F0-0947-9C2C-A580C8444B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400867-C74B-6941-BDDD-4310C871401A}"/>
              </a:ext>
            </a:extLst>
          </p:cNvPr>
          <p:cNvSpPr txBox="1"/>
          <p:nvPr userDrawn="1"/>
        </p:nvSpPr>
        <p:spPr>
          <a:xfrm>
            <a:off x="7406323" y="6129338"/>
            <a:ext cx="405384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dirty="0">
                <a:solidFill>
                  <a:schemeClr val="tx2"/>
                </a:solidFill>
              </a:rPr>
              <a:t>© NPL Management Limited, 2023</a:t>
            </a:r>
            <a:endParaRPr lang="en-US" sz="900" b="1" spc="3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AE594B-CBA1-6047-8AC1-AC196CC2B877}"/>
              </a:ext>
            </a:extLst>
          </p:cNvPr>
          <p:cNvSpPr txBox="1"/>
          <p:nvPr userDrawn="1"/>
        </p:nvSpPr>
        <p:spPr>
          <a:xfrm>
            <a:off x="731838" y="3568892"/>
            <a:ext cx="10728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spc="300" dirty="0" err="1">
                <a:solidFill>
                  <a:schemeClr val="tx2"/>
                </a:solidFill>
              </a:rPr>
              <a:t>npl.co.uk</a:t>
            </a:r>
            <a:endParaRPr lang="en-US" sz="4000" spc="300" dirty="0">
              <a:solidFill>
                <a:schemeClr val="tx2"/>
              </a:solidFill>
            </a:endParaRPr>
          </a:p>
        </p:txBody>
      </p:sp>
      <p:pic>
        <p:nvPicPr>
          <p:cNvPr id="11" name="Picture 10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461DE55D-5874-9B49-AED6-397437F64F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33518" y="2133357"/>
            <a:ext cx="3124964" cy="115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285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End Slide -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9CEFA-547B-A94E-A245-9427C549C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lIns="0" tIns="0" rIns="0" b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85803F-F0F8-A54A-8405-2CD86EF22E71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45FDC8-2BA6-DA49-8465-0B6A5CFCC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1C64AB-468A-4E4A-9E58-C9DBADCE6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73A717-64F0-0947-9C2C-A580C8444B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9E3148-72B5-6042-B1ED-D61CC74786A3}"/>
              </a:ext>
            </a:extLst>
          </p:cNvPr>
          <p:cNvSpPr txBox="1"/>
          <p:nvPr userDrawn="1"/>
        </p:nvSpPr>
        <p:spPr>
          <a:xfrm>
            <a:off x="7406323" y="6129338"/>
            <a:ext cx="4053840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 dirty="0">
                <a:solidFill>
                  <a:schemeClr val="tx2"/>
                </a:solidFill>
              </a:rPr>
              <a:t>© NPL Management Limited, 2023</a:t>
            </a:r>
            <a:endParaRPr lang="en-US" sz="900" b="1" spc="3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614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tx2"/>
            </a:gs>
            <a:gs pos="20000">
              <a:schemeClr val="tx2"/>
            </a:gs>
            <a:gs pos="100000">
              <a:schemeClr val="accent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9D90B-C0BA-494D-B532-A109B94E8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1838" y="6143626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C5A9A57-BE20-E743-80F4-563B21729387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AAE16-566E-2A47-A5CF-0173ADEC1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436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3D50F-4BC5-0C43-ABEA-E903D6066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16963" y="6143626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35D4A3B-D5B6-DA4B-ADB3-DBAA9A36C63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C65EC08-5C0B-F347-A738-92A134BDB05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31838" y="728663"/>
            <a:ext cx="1980000" cy="72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06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3" r:id="rId2"/>
    <p:sldLayoutId id="2147483711" r:id="rId3"/>
    <p:sldLayoutId id="214748371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61" userDrawn="1">
          <p15:clr>
            <a:srgbClr val="F26B43"/>
          </p15:clr>
        </p15:guide>
        <p15:guide id="2" orient="horz" pos="459" userDrawn="1">
          <p15:clr>
            <a:srgbClr val="F26B43"/>
          </p15:clr>
        </p15:guide>
        <p15:guide id="3" orient="horz" pos="3861" userDrawn="1">
          <p15:clr>
            <a:srgbClr val="F26B43"/>
          </p15:clr>
        </p15:guide>
        <p15:guide id="4" pos="721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9D90B-C0BA-494D-B532-A109B94E81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1838" y="6143626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2060"/>
                </a:solidFill>
              </a:defRPr>
            </a:lvl1pPr>
          </a:lstStyle>
          <a:p>
            <a:fld id="{AC5A9A57-BE20-E743-80F4-563B21729387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AAE16-566E-2A47-A5CF-0173ADEC1E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436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206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3D50F-4BC5-0C43-ABEA-E903D6066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16963" y="6143626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rgbClr val="002060"/>
                </a:solidFill>
              </a:defRPr>
            </a:lvl1pPr>
          </a:lstStyle>
          <a:p>
            <a:fld id="{D35D4A3B-D5B6-DA4B-ADB3-DBAA9A36C63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65EC08-5C0B-F347-A738-92A134BDB05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732770" y="728663"/>
            <a:ext cx="1978136" cy="72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307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61">
          <p15:clr>
            <a:srgbClr val="F26B43"/>
          </p15:clr>
        </p15:guide>
        <p15:guide id="2" orient="horz" pos="459">
          <p15:clr>
            <a:srgbClr val="F26B43"/>
          </p15:clr>
        </p15:guide>
        <p15:guide id="3" orient="horz" pos="3861">
          <p15:clr>
            <a:srgbClr val="F26B43"/>
          </p15:clr>
        </p15:guide>
        <p15:guide id="4" pos="721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59113B-AB55-944F-B2B3-59A60601E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368300"/>
            <a:ext cx="10009050" cy="12906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11A03-DD8D-AD42-8C0A-DCC718D1E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25625"/>
            <a:ext cx="11449050" cy="43037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C419-7A31-6F4C-B869-F214E554E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320992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E2F497F-A912-D84C-8978-7037839E52A4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0C8F2-38F1-594A-BE21-769613D651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F68FA-B388-D74F-80AA-6F286114F2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20992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0F66305-90B3-104F-BE5E-085D9E313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76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669" r:id="rId2"/>
    <p:sldLayoutId id="2147483667" r:id="rId3"/>
    <p:sldLayoutId id="2147483671" r:id="rId4"/>
    <p:sldLayoutId id="2147483672" r:id="rId5"/>
    <p:sldLayoutId id="2147483674" r:id="rId6"/>
    <p:sldLayoutId id="2147483675" r:id="rId7"/>
    <p:sldLayoutId id="2147483676" r:id="rId8"/>
    <p:sldLayoutId id="2147483705" r:id="rId9"/>
    <p:sldLayoutId id="2147483668" r:id="rId10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5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6" userDrawn="1">
          <p15:clr>
            <a:srgbClr val="F26B43"/>
          </p15:clr>
        </p15:guide>
        <p15:guide id="2" orient="horz" pos="232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orient="horz" pos="3861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59113B-AB55-944F-B2B3-59A60601E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368300"/>
            <a:ext cx="10009050" cy="12906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11A03-DD8D-AD42-8C0A-DCC718D1E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25625"/>
            <a:ext cx="11449050" cy="430371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77C419-7A31-6F4C-B869-F214E554E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1475" y="6356350"/>
            <a:ext cx="320992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E2F497F-A912-D84C-8978-7037839E52A4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0C8F2-38F1-594A-BE21-769613D651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F68FA-B388-D74F-80AA-6F286114F2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20992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0F66305-90B3-104F-BE5E-085D9E3133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92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707" r:id="rId3"/>
    <p:sldLayoutId id="2147483694" r:id="rId4"/>
    <p:sldLayoutId id="2147483696" r:id="rId5"/>
    <p:sldLayoutId id="2147483697" r:id="rId6"/>
    <p:sldLayoutId id="2147483698" r:id="rId7"/>
    <p:sldLayoutId id="2147483699" r:id="rId8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35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46" userDrawn="1">
          <p15:clr>
            <a:srgbClr val="F26B43"/>
          </p15:clr>
        </p15:guide>
        <p15:guide id="2" orient="horz" pos="232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orient="horz" pos="3861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40AD1F-CCC5-9243-BF8A-7040540953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1838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085803F-F0F8-A54A-8405-2CD86EF22E71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76B57-D553-3E41-980B-AEF06439C0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624E4-9040-4841-A646-5344C0B0D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16963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F73A717-64F0-0947-9C2C-A580C8444B9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534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713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61" userDrawn="1">
          <p15:clr>
            <a:srgbClr val="F26B43"/>
          </p15:clr>
        </p15:guide>
        <p15:guide id="2" orient="horz" pos="459" userDrawn="1">
          <p15:clr>
            <a:srgbClr val="F26B43"/>
          </p15:clr>
        </p15:guide>
        <p15:guide id="3" pos="7219" userDrawn="1">
          <p15:clr>
            <a:srgbClr val="F26B43"/>
          </p15:clr>
        </p15:guide>
        <p15:guide id="4" orient="horz" pos="386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jpeg"/><Relationship Id="rId11" Type="http://schemas.openxmlformats.org/officeDocument/2006/relationships/image" Target="../media/image20.pn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jpe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png"/><Relationship Id="rId15" Type="http://schemas.openxmlformats.org/officeDocument/2006/relationships/image" Target="../media/image3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11.jpe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ri Machine Magnetic Resonance Imaging Machine Stock Illustration 1693883815">
            <a:extLst>
              <a:ext uri="{FF2B5EF4-FFF2-40B4-BE49-F238E27FC236}">
                <a16:creationId xmlns:a16="http://schemas.microsoft.com/office/drawing/2014/main" id="{9E327F63-244A-E6C4-FE6A-666BA521A2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4"/>
          <a:stretch/>
        </p:blipFill>
        <p:spPr bwMode="auto">
          <a:xfrm>
            <a:off x="0" y="-1093269"/>
            <a:ext cx="12203105" cy="80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AF386CD-1929-114C-A608-761114C61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185" y="341124"/>
            <a:ext cx="10607672" cy="1054359"/>
          </a:xfrm>
          <a:gradFill flip="none" rotWithShape="1">
            <a:gsLst>
              <a:gs pos="0">
                <a:schemeClr val="tx1">
                  <a:lumMod val="85000"/>
                  <a:lumOff val="15000"/>
                  <a:alpha val="0"/>
                </a:schemeClr>
              </a:gs>
              <a:gs pos="34000">
                <a:schemeClr val="tx1">
                  <a:lumMod val="75000"/>
                  <a:lumOff val="25000"/>
                  <a:alpha val="29000"/>
                </a:schemeClr>
              </a:gs>
              <a:gs pos="66000">
                <a:schemeClr val="tx1">
                  <a:lumMod val="75000"/>
                  <a:lumOff val="25000"/>
                  <a:alpha val="59000"/>
                </a:schemeClr>
              </a:gs>
              <a:gs pos="100000">
                <a:schemeClr val="tx1">
                  <a:lumMod val="85000"/>
                  <a:lumOff val="15000"/>
                  <a:alpha val="0"/>
                </a:schemeClr>
              </a:gs>
            </a:gsLst>
            <a:path path="rect">
              <a:fillToRect l="100000" t="100000"/>
            </a:path>
            <a:tileRect r="-100000" b="-100000"/>
          </a:gradFill>
        </p:spPr>
        <p:txBody>
          <a:bodyPr/>
          <a:lstStyle/>
          <a:p>
            <a:pPr>
              <a:lnSpc>
                <a:spcPct val="100000"/>
              </a:lnSpc>
              <a:spcBef>
                <a:spcPts val="3000"/>
              </a:spcBef>
              <a:spcAft>
                <a:spcPts val="1800"/>
              </a:spcAft>
            </a:pPr>
            <a:r>
              <a:rPr lang="en-US" sz="4400" dirty="0">
                <a:latin typeface="Calibri Light" panose="020F0302020204030204" pitchFamily="34" charset="0"/>
                <a:cs typeface="Calibri Light" panose="020F0302020204030204" pitchFamily="34" charset="0"/>
              </a:rPr>
              <a:t>The glorious and terrible complexity of MRI</a:t>
            </a:r>
            <a:br>
              <a:rPr lang="en-US" sz="440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2000">
                <a:latin typeface="Calibri Light" panose="020F0302020204030204" pitchFamily="34" charset="0"/>
                <a:cs typeface="Calibri Light" panose="020F0302020204030204" pitchFamily="34" charset="0"/>
              </a:rPr>
              <a:t>or </a:t>
            </a:r>
            <a:r>
              <a:rPr lang="en-US" sz="2000" dirty="0">
                <a:latin typeface="Calibri Light" panose="020F0302020204030204" pitchFamily="34" charset="0"/>
                <a:cs typeface="Calibri Light" panose="020F0302020204030204" pitchFamily="34" charset="0"/>
              </a:rPr>
              <a:t>how I learned to stop worrying and become an experimentalist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FAAFE99-E340-CC4D-9609-C599272C2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186" y="5636528"/>
            <a:ext cx="5130602" cy="1153981"/>
          </a:xfrm>
        </p:spPr>
        <p:txBody>
          <a:bodyPr/>
          <a:lstStyle/>
          <a:p>
            <a:r>
              <a:rPr lang="en-US" b="1" dirty="0"/>
              <a:t>Matt G Hall</a:t>
            </a:r>
          </a:p>
          <a:p>
            <a:r>
              <a:rPr lang="en-US" b="1" dirty="0"/>
              <a:t>National Physical  Laboratory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EFD8DA7-7421-28AD-97E2-FC73DF4581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1823" y="1883165"/>
            <a:ext cx="4056697" cy="3892483"/>
          </a:xfrm>
          <a:prstGeom prst="rect">
            <a:avLst/>
          </a:prstGeom>
          <a:effectLst>
            <a:glow rad="88900">
              <a:schemeClr val="tx1">
                <a:alpha val="40000"/>
              </a:schemeClr>
            </a:glo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12DF0B9-AC1A-5BAD-46B8-435BEBDE8AF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6684" t="40958" r="32424" b="42953"/>
          <a:stretch>
            <a:fillRect/>
          </a:stretch>
        </p:blipFill>
        <p:spPr>
          <a:xfrm>
            <a:off x="9563876" y="5803641"/>
            <a:ext cx="2547259" cy="1054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284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ri Machine Magnetic Resonance Imaging Machine Stock Illustration 1693883815">
            <a:extLst>
              <a:ext uri="{FF2B5EF4-FFF2-40B4-BE49-F238E27FC236}">
                <a16:creationId xmlns:a16="http://schemas.microsoft.com/office/drawing/2014/main" id="{D7D39F1E-4072-ED84-19F4-20DDC4F753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4"/>
          <a:stretch/>
        </p:blipFill>
        <p:spPr bwMode="auto">
          <a:xfrm>
            <a:off x="0" y="-1093269"/>
            <a:ext cx="12203105" cy="80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251143A-2CC9-030F-AB08-85351B467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71937"/>
            <a:ext cx="6562725" cy="1267882"/>
          </a:xfrm>
        </p:spPr>
        <p:txBody>
          <a:bodyPr>
            <a:normAutofit/>
          </a:bodyPr>
          <a:lstStyle/>
          <a:p>
            <a:r>
              <a:rPr lang="en-GB" dirty="0"/>
              <a:t>For a brief and wonderful time, </a:t>
            </a:r>
            <a:br>
              <a:rPr lang="en-GB" dirty="0"/>
            </a:br>
            <a:r>
              <a:rPr lang="en-GB" dirty="0"/>
              <a:t>I worked with Henrik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915F3CC-70A6-7659-F6E2-AE2ED68BE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7774149" cy="4519191"/>
          </a:xfrm>
        </p:spPr>
        <p:txBody>
          <a:bodyPr>
            <a:normAutofit lnSpcReduction="10000"/>
          </a:bodyPr>
          <a:lstStyle/>
          <a:p>
            <a:r>
              <a:rPr lang="en-GB" sz="2400" dirty="0"/>
              <a:t>Henrik, Kim Christensen, Simone </a:t>
            </a:r>
            <a:r>
              <a:rPr lang="en-GB" sz="2400" dirty="0" err="1"/>
              <a:t>Collobiano</a:t>
            </a:r>
            <a:r>
              <a:rPr lang="en-GB" sz="2400" dirty="0"/>
              <a:t> and I worked together on the Tangled Nature model</a:t>
            </a:r>
          </a:p>
          <a:p>
            <a:r>
              <a:rPr lang="en-GB" sz="2400" dirty="0"/>
              <a:t>We worked on the formulation, did the early simulation work, worked out how to visualise the results, and derived basic metrics of its behaviour</a:t>
            </a:r>
          </a:p>
          <a:p>
            <a:r>
              <a:rPr lang="en-GB" sz="2400" dirty="0"/>
              <a:t>Somehow, I managed to get a PhD out of it</a:t>
            </a:r>
          </a:p>
          <a:p>
            <a:r>
              <a:rPr lang="en-GB" sz="2400" dirty="0"/>
              <a:t>Then some other things happened… </a:t>
            </a:r>
          </a:p>
          <a:p>
            <a:r>
              <a:rPr lang="en-GB" sz="2400" dirty="0"/>
              <a:t>… and I’m now an MRI metrologist.</a:t>
            </a:r>
          </a:p>
          <a:p>
            <a:r>
              <a:rPr lang="en-GB" sz="2400" dirty="0"/>
              <a:t>(shortest CV ever…)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085003-7FAF-01D2-5DA3-F28CAB43AA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735" t="26577" r="15433" b="8795"/>
          <a:stretch>
            <a:fillRect/>
          </a:stretch>
        </p:blipFill>
        <p:spPr>
          <a:xfrm>
            <a:off x="8648297" y="815919"/>
            <a:ext cx="2956044" cy="31276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E46812-5A39-BC0D-DEA1-B28E595EAD4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148" t="40247" r="50638" b="4794"/>
          <a:stretch>
            <a:fillRect/>
          </a:stretch>
        </p:blipFill>
        <p:spPr>
          <a:xfrm>
            <a:off x="8648297" y="4080584"/>
            <a:ext cx="2956045" cy="262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452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E763A-B061-B65C-A58B-D1E8FAF0A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B67E0A19-A63D-DF43-C181-514039D653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1"/>
          <a:stretch/>
        </p:blipFill>
        <p:spPr bwMode="auto">
          <a:xfrm>
            <a:off x="-45528" y="-1"/>
            <a:ext cx="12237528" cy="74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84A92FA-F0B0-44BF-8A54-93A51C185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MRI in clinical looks like this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96100CB-137C-92DB-D524-A5EEF882F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0905" y="2323743"/>
            <a:ext cx="3537605" cy="3408848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8FCC939-F069-00E1-A06A-C6C7CB4BA70B}"/>
              </a:ext>
            </a:extLst>
          </p:cNvPr>
          <p:cNvSpPr txBox="1">
            <a:spLocks/>
          </p:cNvSpPr>
          <p:nvPr/>
        </p:nvSpPr>
        <p:spPr>
          <a:xfrm>
            <a:off x="371476" y="377785"/>
            <a:ext cx="10009050" cy="12906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5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9" name="Picture 2" descr="MRI Brain Scan - Diagnostic Imaging - Melbourne Radiology">
            <a:extLst>
              <a:ext uri="{FF2B5EF4-FFF2-40B4-BE49-F238E27FC236}">
                <a16:creationId xmlns:a16="http://schemas.microsoft.com/office/drawing/2014/main" id="{D69ADAA3-514C-3DDC-C474-5EEAD3DFA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1" y="1850671"/>
            <a:ext cx="2268686" cy="230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Prostate MRI - Siemens Healthineers USA">
            <a:extLst>
              <a:ext uri="{FF2B5EF4-FFF2-40B4-BE49-F238E27FC236}">
                <a16:creationId xmlns:a16="http://schemas.microsoft.com/office/drawing/2014/main" id="{215177AE-59F2-835D-6303-06D762571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031" y="1851452"/>
            <a:ext cx="3076799" cy="230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MRI scan showing the tumor at the external margin of the left kidney... |  Download Scientific Diagram">
            <a:extLst>
              <a:ext uri="{FF2B5EF4-FFF2-40B4-BE49-F238E27FC236}">
                <a16:creationId xmlns:a16="http://schemas.microsoft.com/office/drawing/2014/main" id="{6F2C1EC1-7DA9-2247-025A-3FF136039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21" y="4165872"/>
            <a:ext cx="3073254" cy="2307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Lungs plus A&amp;E MRI scans – no problem • healthcare-in-europe.com">
            <a:extLst>
              <a:ext uri="{FF2B5EF4-FFF2-40B4-BE49-F238E27FC236}">
                <a16:creationId xmlns:a16="http://schemas.microsoft.com/office/drawing/2014/main" id="{D3F86B21-574E-4DAD-F433-D79EEC497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907" y="4144319"/>
            <a:ext cx="3963773" cy="231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MRI Scan, Sagittal FLAIR">
            <a:extLst>
              <a:ext uri="{FF2B5EF4-FFF2-40B4-BE49-F238E27FC236}">
                <a16:creationId xmlns:a16="http://schemas.microsoft.com/office/drawing/2014/main" id="{168DB71C-3CE3-9820-48B3-5E20E1C2D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352" y="1851453"/>
            <a:ext cx="2631648" cy="2302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MRI interpretation - Contrast agents">
            <a:extLst>
              <a:ext uri="{FF2B5EF4-FFF2-40B4-BE49-F238E27FC236}">
                <a16:creationId xmlns:a16="http://schemas.microsoft.com/office/drawing/2014/main" id="{0984BA38-B3EA-49CB-FC6D-AE62BFE5AF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2"/>
          <a:stretch/>
        </p:blipFill>
        <p:spPr bwMode="auto">
          <a:xfrm>
            <a:off x="7532976" y="4153990"/>
            <a:ext cx="1840377" cy="229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T2*-weighted imaging - Wikipedia">
            <a:extLst>
              <a:ext uri="{FF2B5EF4-FFF2-40B4-BE49-F238E27FC236}">
                <a16:creationId xmlns:a16="http://schemas.microsoft.com/office/drawing/2014/main" id="{F585779F-E54F-D30A-96D6-99D106855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3353" y="4166210"/>
            <a:ext cx="2302514" cy="2307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D98CAEF7-48A7-43A6-3BC3-9FABD6ED71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12"/>
          <a:stretch>
            <a:fillRect/>
          </a:stretch>
        </p:blipFill>
        <p:spPr bwMode="auto">
          <a:xfrm>
            <a:off x="8001001" y="1861205"/>
            <a:ext cx="2250318" cy="229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Example of 3 MRI sequences: T1-Weighted, T2-Weighted, and FLAIR. | Download  Scientific Diagram">
            <a:extLst>
              <a:ext uri="{FF2B5EF4-FFF2-40B4-BE49-F238E27FC236}">
                <a16:creationId xmlns:a16="http://schemas.microsoft.com/office/drawing/2014/main" id="{CDBCCBBF-47F8-69CC-7801-E83CE00445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" t="4753" r="64021" b="12280"/>
          <a:stretch>
            <a:fillRect/>
          </a:stretch>
        </p:blipFill>
        <p:spPr bwMode="auto">
          <a:xfrm>
            <a:off x="10115549" y="1838450"/>
            <a:ext cx="1974243" cy="232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948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3E5CA-62E4-D032-5C0F-759BD5772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C6B04B33-6C1D-F9D1-548F-9512C8B6F8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1"/>
          <a:stretch/>
        </p:blipFill>
        <p:spPr bwMode="auto">
          <a:xfrm>
            <a:off x="-45528" y="-1"/>
            <a:ext cx="12237528" cy="74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AC89895-ED95-E196-9A0B-67C2B7A38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MRI in research looks like this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00E4FF6-C777-DBFE-F43B-7E96F30DB141}"/>
              </a:ext>
            </a:extLst>
          </p:cNvPr>
          <p:cNvSpPr txBox="1">
            <a:spLocks/>
          </p:cNvSpPr>
          <p:nvPr/>
        </p:nvSpPr>
        <p:spPr>
          <a:xfrm>
            <a:off x="371476" y="377785"/>
            <a:ext cx="10009050" cy="129063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35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5613ABF-F40F-5D9C-5F3D-7DF1D4283493}"/>
              </a:ext>
            </a:extLst>
          </p:cNvPr>
          <p:cNvGrpSpPr/>
          <p:nvPr/>
        </p:nvGrpSpPr>
        <p:grpSpPr>
          <a:xfrm>
            <a:off x="820049" y="1936633"/>
            <a:ext cx="10820801" cy="3656041"/>
            <a:chOff x="371476" y="1896226"/>
            <a:chExt cx="10820801" cy="3656041"/>
          </a:xfrm>
        </p:grpSpPr>
        <p:pic>
          <p:nvPicPr>
            <p:cNvPr id="4" name="Picture 8" descr="BrainSuite Diffusion Pipeline · BrainSuite">
              <a:extLst>
                <a:ext uri="{FF2B5EF4-FFF2-40B4-BE49-F238E27FC236}">
                  <a16:creationId xmlns:a16="http://schemas.microsoft.com/office/drawing/2014/main" id="{281AC1E2-AD06-7B0B-9774-2B2722975B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476" y="1897812"/>
              <a:ext cx="2227154" cy="1749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10" descr="Two examples of systolic 3D streamline representation of 4D flow MRI... |  Download Scientific Diagram">
              <a:extLst>
                <a:ext uri="{FF2B5EF4-FFF2-40B4-BE49-F238E27FC236}">
                  <a16:creationId xmlns:a16="http://schemas.microsoft.com/office/drawing/2014/main" id="{BBEF78C1-BC14-8CA4-0E66-094F8E75D1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1488" y="1897812"/>
              <a:ext cx="2429798" cy="1749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2" descr="Maps of axon microstructure. Mean axonal diameter (first column), 1-4µm...  | Download Scientific Diagram">
              <a:extLst>
                <a:ext uri="{FF2B5EF4-FFF2-40B4-BE49-F238E27FC236}">
                  <a16:creationId xmlns:a16="http://schemas.microsoft.com/office/drawing/2014/main" id="{25A96ADB-54AF-BC32-E711-5DB0BCF5791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56" t="6064" r="48259" b="45453"/>
            <a:stretch/>
          </p:blipFill>
          <p:spPr bwMode="auto">
            <a:xfrm>
              <a:off x="5031287" y="1897813"/>
              <a:ext cx="2654850" cy="1747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4" descr="Rapid multi-orientation quantitative susceptibility mapping - ScienceDirect">
              <a:extLst>
                <a:ext uri="{FF2B5EF4-FFF2-40B4-BE49-F238E27FC236}">
                  <a16:creationId xmlns:a16="http://schemas.microsoft.com/office/drawing/2014/main" id="{5BB67DBA-C35F-E521-B972-A96BEEC2E5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501" y="3647267"/>
              <a:ext cx="47625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6" descr="Quantitative susceptibility mapping - Questions and Answers ​in MRI">
              <a:extLst>
                <a:ext uri="{FF2B5EF4-FFF2-40B4-BE49-F238E27FC236}">
                  <a16:creationId xmlns:a16="http://schemas.microsoft.com/office/drawing/2014/main" id="{D7678527-4BD1-38D3-5BC5-0395967672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6001" y="3644847"/>
              <a:ext cx="1577899" cy="1907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8" descr="Entropy | Free Full-Text | New Insights into the Fractional Order Diffusion  Equation Using Entropy and Kurtosis">
              <a:extLst>
                <a:ext uri="{FF2B5EF4-FFF2-40B4-BE49-F238E27FC236}">
                  <a16:creationId xmlns:a16="http://schemas.microsoft.com/office/drawing/2014/main" id="{EAB6A1A3-38C2-2B89-EF1C-022B3C096C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6137" y="1896226"/>
              <a:ext cx="2139351" cy="17490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20" descr="Multiparametric MRI - CSI">
              <a:extLst>
                <a:ext uri="{FF2B5EF4-FFF2-40B4-BE49-F238E27FC236}">
                  <a16:creationId xmlns:a16="http://schemas.microsoft.com/office/drawing/2014/main" id="{5F412CE8-AE85-DE44-7CEA-9E76A10BDD4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1" t="9686" r="4673" b="16226"/>
            <a:stretch/>
          </p:blipFill>
          <p:spPr bwMode="auto">
            <a:xfrm>
              <a:off x="6953900" y="3644847"/>
              <a:ext cx="3363292" cy="1904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22" descr="Clinical applications of chemical exchange saturation transfer (CEST) MRI -  Jones - 2018 - Journal of Magnetic Resonance Imaging - Wiley Online Library">
              <a:extLst>
                <a:ext uri="{FF2B5EF4-FFF2-40B4-BE49-F238E27FC236}">
                  <a16:creationId xmlns:a16="http://schemas.microsoft.com/office/drawing/2014/main" id="{E2A53B42-12D3-817D-D7AC-9DA8D4281E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72" t="41761" r="54270" b="22641"/>
            <a:stretch/>
          </p:blipFill>
          <p:spPr bwMode="auto">
            <a:xfrm>
              <a:off x="9825488" y="1897814"/>
              <a:ext cx="1366789" cy="1781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19702329-FEDB-4ACB-CD68-C13D8EB33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85" y="964336"/>
            <a:ext cx="6335604" cy="422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67C0E45-6F92-17F6-E9D8-8285EB636A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701" y="1795991"/>
            <a:ext cx="5598315" cy="373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87687723-8FE6-73CF-C784-2249A2DA2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639" y="2588290"/>
            <a:ext cx="6055553" cy="4034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F43193C-B802-411B-2E7A-E1629E97073B}"/>
              </a:ext>
            </a:extLst>
          </p:cNvPr>
          <p:cNvSpPr txBox="1"/>
          <p:nvPr/>
        </p:nvSpPr>
        <p:spPr>
          <a:xfrm>
            <a:off x="54663" y="6356093"/>
            <a:ext cx="5985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Images: Star Trek Discovery Paramount/Skydance</a:t>
            </a:r>
            <a:r>
              <a:rPr lang="en-GB" dirty="0"/>
              <a:t> 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4425CEC2-84CC-A35B-189F-1CBDADFE7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80" y="1577382"/>
            <a:ext cx="10448925" cy="424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01EBAA9-C029-DD77-AB45-9AE3BEE93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8973" y="324660"/>
            <a:ext cx="2003455" cy="80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3E45BDD-5023-2D06-126A-C3D4297A82EE}"/>
              </a:ext>
            </a:extLst>
          </p:cNvPr>
          <p:cNvSpPr txBox="1"/>
          <p:nvPr/>
        </p:nvSpPr>
        <p:spPr>
          <a:xfrm>
            <a:off x="3870751" y="5443030"/>
            <a:ext cx="4002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Image: Kiran Seunarine / DIBS, UCL</a:t>
            </a:r>
          </a:p>
        </p:txBody>
      </p:sp>
    </p:spTree>
    <p:extLst>
      <p:ext uri="{BB962C8B-B14F-4D97-AF65-F5344CB8AC3E}">
        <p14:creationId xmlns:p14="http://schemas.microsoft.com/office/powerpoint/2010/main" val="59937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82CCA2-B150-3921-9D48-A32D40E9B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A7A24EA5-C14B-4F05-EB6A-CDB9477090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1"/>
          <a:stretch/>
        </p:blipFill>
        <p:spPr bwMode="auto">
          <a:xfrm>
            <a:off x="-45528" y="-1"/>
            <a:ext cx="12237528" cy="74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5990F8F-8D15-B4B8-EE83-92A332562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does it work?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E503B3E-8932-5BD8-56D4-888BF4C4B9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1475" y="1825625"/>
                <a:ext cx="7223643" cy="492040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GB" dirty="0"/>
                  <a:t>MRI scanners do two things</a:t>
                </a:r>
              </a:p>
              <a:p>
                <a:pPr lvl="1"/>
                <a:r>
                  <a:rPr lang="en-GB" dirty="0"/>
                  <a:t>Generate contrast</a:t>
                </a:r>
              </a:p>
              <a:p>
                <a:pPr lvl="1"/>
                <a:r>
                  <a:rPr lang="en-GB" dirty="0"/>
                  <a:t>Form images</a:t>
                </a:r>
              </a:p>
              <a:p>
                <a:r>
                  <a:rPr lang="en-GB" dirty="0"/>
                  <a:t>Each of these involves manipulating the nuclear spins</a:t>
                </a:r>
              </a:p>
              <a:p>
                <a:r>
                  <a:rPr lang="en-GB" dirty="0"/>
                  <a:t>(usually talking about hydrogen nuclei in water molecules)</a:t>
                </a:r>
              </a:p>
              <a:p>
                <a:r>
                  <a:rPr lang="en-GB" dirty="0"/>
                  <a:t>It’s all based on a quantum </a:t>
                </a:r>
                <a:r>
                  <a:rPr lang="en-GB" dirty="0" err="1"/>
                  <a:t>mecahical</a:t>
                </a:r>
                <a:r>
                  <a:rPr lang="en-GB" dirty="0"/>
                  <a:t> phenomenon called </a:t>
                </a:r>
                <a:r>
                  <a:rPr lang="en-GB" b="1" dirty="0"/>
                  <a:t>Magnetic Resonance</a:t>
                </a:r>
              </a:p>
              <a:p>
                <a:r>
                  <a:rPr lang="en-GB" dirty="0"/>
                  <a:t>Nuclear spins </a:t>
                </a:r>
                <a:r>
                  <a:rPr lang="en-GB" i="1" dirty="0" err="1"/>
                  <a:t>precess</a:t>
                </a:r>
                <a:r>
                  <a:rPr lang="en-GB" dirty="0"/>
                  <a:t> about magnetic field lines at a frequency proportional to the strength of the field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GB" sz="4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4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GB" sz="4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900" dirty="0"/>
              </a:p>
              <a:p>
                <a:r>
                  <a:rPr lang="en-GB" sz="2900" dirty="0"/>
                  <a:t>This is the Larmor Frequency</a:t>
                </a:r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E503B3E-8932-5BD8-56D4-888BF4C4B9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1475" y="1825625"/>
                <a:ext cx="7223643" cy="4920408"/>
              </a:xfrm>
              <a:blipFill>
                <a:blip r:embed="rId4"/>
                <a:stretch>
                  <a:fillRect l="-2025" t="-14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>
            <a:extLst>
              <a:ext uri="{FF2B5EF4-FFF2-40B4-BE49-F238E27FC236}">
                <a16:creationId xmlns:a16="http://schemas.microsoft.com/office/drawing/2014/main" id="{7E0DEF10-A463-9E6B-4028-043C477A5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87" y="517565"/>
            <a:ext cx="2381250" cy="5962650"/>
          </a:xfrm>
          <a:prstGeom prst="rect">
            <a:avLst/>
          </a:prstGeom>
          <a:gradFill>
            <a:gsLst>
              <a:gs pos="0">
                <a:schemeClr val="tx1"/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3">
                  <a:lumMod val="20000"/>
                  <a:lumOff val="8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311319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0DEC6-D458-0B06-C28E-0BDF8D6E0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79B8EE57-F72D-24A6-4D43-6A6EBF03C7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1"/>
          <a:stretch/>
        </p:blipFill>
        <p:spPr bwMode="auto">
          <a:xfrm>
            <a:off x="-45528" y="-1"/>
            <a:ext cx="12237528" cy="74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AF5BF2E-7E75-625F-1D66-7FE8E9150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does it work?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18383B-8D10-4647-C9C7-9D8A6E8AC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6402549" cy="4920408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We can only detect this in the plane transverse to the main magnetic field direction</a:t>
            </a:r>
          </a:p>
          <a:p>
            <a:r>
              <a:rPr lang="en-GB" dirty="0"/>
              <a:t>We can </a:t>
            </a:r>
            <a:r>
              <a:rPr lang="en-GB" i="1" dirty="0"/>
              <a:t>excite </a:t>
            </a:r>
            <a:r>
              <a:rPr lang="en-GB" dirty="0"/>
              <a:t>spins away from the field and watch how the signal behaves</a:t>
            </a:r>
          </a:p>
          <a:p>
            <a:r>
              <a:rPr lang="en-GB" sz="2900" dirty="0"/>
              <a:t>We do this by adding another magnetic field – this time a time-varying one – at the Larmor frequency</a:t>
            </a:r>
          </a:p>
          <a:p>
            <a:r>
              <a:rPr lang="en-GB" sz="2900" dirty="0"/>
              <a:t>Spins absorb the energy and the spin axis moves further from the field direction</a:t>
            </a:r>
          </a:p>
          <a:p>
            <a:r>
              <a:rPr lang="en-GB" sz="2900" dirty="0"/>
              <a:t>We can move them all to way to 90 degrees away from the field, and then we can measure the effect of the </a:t>
            </a:r>
            <a:r>
              <a:rPr lang="en-GB" sz="2900" dirty="0" err="1"/>
              <a:t>precessing</a:t>
            </a:r>
            <a:r>
              <a:rPr lang="en-GB" sz="2900" dirty="0"/>
              <a:t> spins!</a:t>
            </a:r>
          </a:p>
          <a:p>
            <a:pPr lvl="1"/>
            <a:r>
              <a:rPr lang="en-GB" sz="2500" dirty="0"/>
              <a:t>It’s also an oscillating magnetic field at the Larmor frequency</a:t>
            </a:r>
          </a:p>
          <a:p>
            <a:pPr lvl="1"/>
            <a:r>
              <a:rPr lang="en-GB" sz="2500" dirty="0"/>
              <a:t>We can detect it via a receiver coil – classical induction</a:t>
            </a:r>
          </a:p>
          <a:p>
            <a:pPr lvl="1"/>
            <a:r>
              <a:rPr lang="en-GB" sz="2500" dirty="0"/>
              <a:t>Same as an electric guitar</a:t>
            </a:r>
          </a:p>
          <a:p>
            <a:endParaRPr lang="en-GB" sz="29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0930E6D-C508-BBBC-6D66-4406F127D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87" y="517565"/>
            <a:ext cx="2381250" cy="5962650"/>
          </a:xfrm>
          <a:prstGeom prst="rect">
            <a:avLst/>
          </a:prstGeom>
          <a:gradFill>
            <a:gsLst>
              <a:gs pos="0">
                <a:schemeClr val="tx1"/>
              </a:gs>
              <a:gs pos="74000">
                <a:schemeClr val="accent2">
                  <a:lumMod val="20000"/>
                  <a:lumOff val="80000"/>
                </a:schemeClr>
              </a:gs>
              <a:gs pos="83000">
                <a:schemeClr val="accent3">
                  <a:lumMod val="20000"/>
                  <a:lumOff val="80000"/>
                </a:schemeClr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5400000" scaled="1"/>
          </a:gradFill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338EBA31-E759-8A49-9563-943F5F3524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16" r="32098"/>
          <a:stretch>
            <a:fillRect/>
          </a:stretch>
        </p:blipFill>
        <p:spPr bwMode="auto">
          <a:xfrm>
            <a:off x="8292387" y="517565"/>
            <a:ext cx="2381250" cy="597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99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03950-AB7F-CC3E-3286-5EB16422A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091711A8-F2DD-3CBA-68CC-60B4D5773C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1"/>
          <a:stretch/>
        </p:blipFill>
        <p:spPr bwMode="auto">
          <a:xfrm>
            <a:off x="-45528" y="-1"/>
            <a:ext cx="12237528" cy="74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B75EBC7-13B8-84EE-0C6E-F2FDF5A28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does it work?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DD5D95-BE88-E485-E57E-76211C82C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6219825" cy="4775200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The way we send in the excitation dictates the way the spins behave</a:t>
            </a:r>
          </a:p>
          <a:p>
            <a:r>
              <a:rPr lang="en-GB" sz="2900" dirty="0"/>
              <a:t>We can choose to sensitise the signals to different quantities with different pulse sequences</a:t>
            </a:r>
          </a:p>
          <a:p>
            <a:pPr lvl="1"/>
            <a:r>
              <a:rPr lang="en-GB" sz="2500" dirty="0"/>
              <a:t>Relaxometry (T1, T2) </a:t>
            </a:r>
          </a:p>
          <a:p>
            <a:pPr lvl="1"/>
            <a:r>
              <a:rPr lang="en-GB" sz="2500" dirty="0"/>
              <a:t>Transport (diffusion, flow, exchange)</a:t>
            </a:r>
          </a:p>
          <a:p>
            <a:pPr lvl="1"/>
            <a:r>
              <a:rPr lang="en-GB" sz="2500" dirty="0"/>
              <a:t>Chemical composition (fat/water, other </a:t>
            </a:r>
            <a:r>
              <a:rPr lang="en-GB" sz="2500" dirty="0" err="1"/>
              <a:t>nuclcei</a:t>
            </a:r>
            <a:r>
              <a:rPr lang="en-GB" sz="2500" dirty="0"/>
              <a:t>)</a:t>
            </a:r>
          </a:p>
          <a:p>
            <a:pPr lvl="1"/>
            <a:r>
              <a:rPr lang="en-GB" sz="2500" dirty="0"/>
              <a:t>Magnetic properties (susceptibility)</a:t>
            </a:r>
          </a:p>
          <a:p>
            <a:r>
              <a:rPr lang="en-GB" sz="2900" dirty="0"/>
              <a:t>This makes the intensities, and the intensities encode the physics we’re looking at</a:t>
            </a:r>
          </a:p>
          <a:p>
            <a:r>
              <a:rPr lang="en-GB" sz="2900" dirty="0"/>
              <a:t>But we need to do more to make an image…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A3925E6-2DFA-6BC4-DB19-FCFAC74383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843"/>
          <a:stretch>
            <a:fillRect/>
          </a:stretch>
        </p:blipFill>
        <p:spPr bwMode="auto">
          <a:xfrm>
            <a:off x="6915149" y="1638933"/>
            <a:ext cx="4995076" cy="936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45BF093B-BD00-70B9-70A2-F2CD555E8F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497" b="87374"/>
          <a:stretch>
            <a:fillRect/>
          </a:stretch>
        </p:blipFill>
        <p:spPr bwMode="auto">
          <a:xfrm>
            <a:off x="6915149" y="2794523"/>
            <a:ext cx="4995076" cy="865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5013A3C1-20A5-BC2B-DC0C-5BABEBDAE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96"/>
          <a:stretch>
            <a:fillRect/>
          </a:stretch>
        </p:blipFill>
        <p:spPr bwMode="auto">
          <a:xfrm>
            <a:off x="6915149" y="3877877"/>
            <a:ext cx="4995076" cy="125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0">
            <a:extLst>
              <a:ext uri="{FF2B5EF4-FFF2-40B4-BE49-F238E27FC236}">
                <a16:creationId xmlns:a16="http://schemas.microsoft.com/office/drawing/2014/main" id="{915E11E4-9113-58B8-2CD6-FECBF4A294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77" b="48419"/>
          <a:stretch>
            <a:fillRect/>
          </a:stretch>
        </p:blipFill>
        <p:spPr bwMode="auto">
          <a:xfrm>
            <a:off x="6915149" y="5349294"/>
            <a:ext cx="4995076" cy="1253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258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D3897-FBBA-2F89-5E91-D3C37DB40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9F500A5C-F53D-1822-7F00-051A206D5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1"/>
          <a:stretch/>
        </p:blipFill>
        <p:spPr bwMode="auto">
          <a:xfrm>
            <a:off x="-45528" y="-1"/>
            <a:ext cx="12237528" cy="740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81315F4-3972-AFD5-B44C-EE69CAFB57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2026" y="1785134"/>
                <a:ext cx="11422419" cy="4506809"/>
              </a:xfrm>
            </p:spPr>
            <p:txBody>
              <a:bodyPr>
                <a:noAutofit/>
              </a:bodyPr>
              <a:lstStyle/>
              <a:p>
                <a:r>
                  <a:rPr lang="en-GB" sz="1800" dirty="0"/>
                  <a:t>Images are about how things are arranged in space</a:t>
                </a:r>
              </a:p>
              <a:p>
                <a:r>
                  <a:rPr lang="en-GB" sz="1800" dirty="0"/>
                  <a:t>We need to define three spatial axes, each with their own encoding</a:t>
                </a:r>
              </a:p>
              <a:p>
                <a:r>
                  <a:rPr lang="en-GB" sz="1800" dirty="0"/>
                  <a:t>In MRI we can do this by varying the strength of the field spatially and temporally</a:t>
                </a:r>
              </a:p>
              <a:p>
                <a:r>
                  <a:rPr lang="en-GB" sz="1800" dirty="0"/>
                  <a:t>We can isolate a single spatial slice by tuning the Larmor frequency at a chosen distance along a gradient so than only spins at that distance are exited</a:t>
                </a:r>
              </a:p>
              <a:p>
                <a:r>
                  <a:rPr lang="en-GB" sz="1800" dirty="0"/>
                  <a:t>Adding a different, perpendicular gradient to the field encodes position in the frequency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GB" sz="1800" i="1"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1800" i="1"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en-GB" sz="1800" b="0" i="1" smtClean="0"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GB" sz="1800" b="0" i="1" smtClean="0"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1800" b="0" i="1" smtClean="0"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GB" sz="1800" b="0" i="1" smtClean="0">
                          <a:ea typeface="Cambria Math" panose="02040503050406030204" pitchFamily="18" charset="0"/>
                        </a:rPr>
                        <m:t>𝐺𝑥</m:t>
                      </m:r>
                      <m:r>
                        <a:rPr lang="en-GB" sz="1800" b="0" i="1" smtClean="0"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800" dirty="0"/>
              </a:p>
              <a:p>
                <a:r>
                  <a:rPr lang="en-GB" sz="1800" dirty="0"/>
                  <a:t>We can do a similar trick with a third perpendicular gradient to affect the signal’s phase (less efficient – can’t superpose phases)</a:t>
                </a:r>
              </a:p>
              <a:p>
                <a:r>
                  <a:rPr lang="en-GB" sz="1800" dirty="0"/>
                  <a:t>And that give us…</a:t>
                </a:r>
              </a:p>
              <a:p>
                <a:r>
                  <a:rPr lang="en-GB" sz="1800" dirty="0"/>
                  <a:t>Something that looks nothing like what we want!</a:t>
                </a:r>
              </a:p>
              <a:p>
                <a:r>
                  <a:rPr lang="en-GB" sz="1800" dirty="0"/>
                  <a:t>But after a quick inverse Fourier Transform…</a:t>
                </a:r>
              </a:p>
            </p:txBody>
          </p:sp>
        </mc:Choice>
        <mc:Fallback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F81315F4-3972-AFD5-B44C-EE69CAFB57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2026" y="1785134"/>
                <a:ext cx="11422419" cy="4506809"/>
              </a:xfrm>
              <a:blipFill>
                <a:blip r:embed="rId4"/>
                <a:stretch>
                  <a:fillRect l="-1121" t="-1083" b="-127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75138068-F484-0777-CEF9-E37889388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Forming an image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63B46C75-F85A-1028-1E2A-1132492C47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94" b="37415"/>
          <a:stretch>
            <a:fillRect/>
          </a:stretch>
        </p:blipFill>
        <p:spPr bwMode="auto">
          <a:xfrm>
            <a:off x="1679789" y="2472612"/>
            <a:ext cx="9144000" cy="19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id="{17452DF7-53A3-46F6-DFF4-039DB0FD7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582" y="2046209"/>
            <a:ext cx="3736233" cy="260415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B8D6EB-ED83-65D3-4354-DFA2E2834C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6103" y="1785134"/>
            <a:ext cx="5156526" cy="3437684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82A2E525-B6EA-60A9-5D32-41027A35C9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 r="52450" b="9221"/>
          <a:stretch>
            <a:fillRect/>
          </a:stretch>
        </p:blipFill>
        <p:spPr bwMode="auto">
          <a:xfrm>
            <a:off x="2632857" y="308550"/>
            <a:ext cx="6138875" cy="617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232BBEA9-48F5-164C-A276-F56DFF124E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18" b="9391"/>
          <a:stretch>
            <a:fillRect/>
          </a:stretch>
        </p:blipFill>
        <p:spPr bwMode="auto">
          <a:xfrm>
            <a:off x="2683192" y="308550"/>
            <a:ext cx="6111084" cy="6110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48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15BB2-57E5-2F9C-0A7E-26F7DA465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arkness, light, night, dark&#10;&#10;Description automatically generated">
            <a:extLst>
              <a:ext uri="{FF2B5EF4-FFF2-40B4-BE49-F238E27FC236}">
                <a16:creationId xmlns:a16="http://schemas.microsoft.com/office/drawing/2014/main" id="{BB021688-3330-69DB-9509-62F70C3454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4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F3E82C1-EED3-EFD4-67AA-112807224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MRI measurement pipeline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2D4C885-FE1F-197A-8B98-0A0BB38F102B}"/>
              </a:ext>
            </a:extLst>
          </p:cNvPr>
          <p:cNvGraphicFramePr/>
          <p:nvPr/>
        </p:nvGraphicFramePr>
        <p:xfrm>
          <a:off x="2913888" y="969683"/>
          <a:ext cx="6364224" cy="5513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0B53D15-30F6-0EE2-0BEB-72EB8D8E3276}"/>
              </a:ext>
            </a:extLst>
          </p:cNvPr>
          <p:cNvSpPr txBox="1"/>
          <p:nvPr/>
        </p:nvSpPr>
        <p:spPr>
          <a:xfrm>
            <a:off x="5270739" y="5518985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71B691-1EFF-AD61-F906-C5030CD37B10}"/>
              </a:ext>
            </a:extLst>
          </p:cNvPr>
          <p:cNvSpPr txBox="1"/>
          <p:nvPr/>
        </p:nvSpPr>
        <p:spPr>
          <a:xfrm>
            <a:off x="3079629" y="5501732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3CB252-353A-8F95-331A-67377B91B1D7}"/>
              </a:ext>
            </a:extLst>
          </p:cNvPr>
          <p:cNvSpPr txBox="1"/>
          <p:nvPr/>
        </p:nvSpPr>
        <p:spPr>
          <a:xfrm>
            <a:off x="4347713" y="2475781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E7B09-FA4D-58BB-44D8-5E72E5475A7F}"/>
              </a:ext>
            </a:extLst>
          </p:cNvPr>
          <p:cNvSpPr txBox="1"/>
          <p:nvPr/>
        </p:nvSpPr>
        <p:spPr>
          <a:xfrm>
            <a:off x="5270738" y="3172601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A16C62-7B7D-13DD-80C1-A67CE8AA2497}"/>
              </a:ext>
            </a:extLst>
          </p:cNvPr>
          <p:cNvSpPr txBox="1"/>
          <p:nvPr/>
        </p:nvSpPr>
        <p:spPr>
          <a:xfrm>
            <a:off x="8065697" y="2475781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13697E-B2CB-8764-A08E-696578BDB1A5}"/>
              </a:ext>
            </a:extLst>
          </p:cNvPr>
          <p:cNvSpPr txBox="1"/>
          <p:nvPr/>
        </p:nvSpPr>
        <p:spPr>
          <a:xfrm>
            <a:off x="4270075" y="4597879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AI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AB1461-A735-3968-DD98-13F3748A7190}"/>
              </a:ext>
            </a:extLst>
          </p:cNvPr>
          <p:cNvSpPr txBox="1"/>
          <p:nvPr/>
        </p:nvSpPr>
        <p:spPr>
          <a:xfrm>
            <a:off x="5270737" y="3976461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AD5FDE-952A-EB6D-2DA0-4DB2B0E0A2CD}"/>
              </a:ext>
            </a:extLst>
          </p:cNvPr>
          <p:cNvSpPr txBox="1"/>
          <p:nvPr/>
        </p:nvSpPr>
        <p:spPr>
          <a:xfrm>
            <a:off x="8065697" y="4620566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AI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F92AE8-1475-B0BB-292B-29553B5CFB3C}"/>
              </a:ext>
            </a:extLst>
          </p:cNvPr>
          <p:cNvSpPr txBox="1"/>
          <p:nvPr/>
        </p:nvSpPr>
        <p:spPr>
          <a:xfrm>
            <a:off x="8727054" y="6114183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AI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005C8D-06B4-1367-3BE8-9A8C0F9F9B42}"/>
              </a:ext>
            </a:extLst>
          </p:cNvPr>
          <p:cNvSpPr txBox="1"/>
          <p:nvPr/>
        </p:nvSpPr>
        <p:spPr>
          <a:xfrm>
            <a:off x="5270736" y="969683"/>
            <a:ext cx="422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AI</a:t>
            </a:r>
          </a:p>
        </p:txBody>
      </p:sp>
    </p:spTree>
    <p:extLst>
      <p:ext uri="{BB962C8B-B14F-4D97-AF65-F5344CB8AC3E}">
        <p14:creationId xmlns:p14="http://schemas.microsoft.com/office/powerpoint/2010/main" val="142652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BB6D0-C61F-DC22-FEAE-4FEE88AE7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>
            <a:extLst>
              <a:ext uri="{FF2B5EF4-FFF2-40B4-BE49-F238E27FC236}">
                <a16:creationId xmlns:a16="http://schemas.microsoft.com/office/drawing/2014/main" id="{3299E3E0-D225-8FCB-AE4B-FACD78DE3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6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1A496B-925A-C02F-4BD9-16CCA6A22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MRI Metrology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3217B0-3037-D770-DCC0-4EE964ECF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9696256" cy="4303713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cs typeface="Biome" panose="020B0503030204020804" pitchFamily="34" charset="0"/>
              </a:rPr>
              <a:t>Metrologically, a measurement (of a </a:t>
            </a:r>
            <a:r>
              <a:rPr lang="en-GB" i="1" dirty="0">
                <a:cs typeface="Biome" panose="020B0503030204020804" pitchFamily="34" charset="0"/>
              </a:rPr>
              <a:t>measurand) </a:t>
            </a:r>
            <a:r>
              <a:rPr lang="en-GB" dirty="0">
                <a:cs typeface="Biome" panose="020B0503030204020804" pitchFamily="34" charset="0"/>
              </a:rPr>
              <a:t>includes three things:</a:t>
            </a:r>
          </a:p>
          <a:p>
            <a:endParaRPr lang="en-GB" dirty="0">
              <a:cs typeface="Biome" panose="020B0503030204020804" pitchFamily="34" charset="0"/>
            </a:endParaRPr>
          </a:p>
          <a:p>
            <a:endParaRPr lang="en-GB" dirty="0">
              <a:cs typeface="Biome" panose="020B0503030204020804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en-GB" dirty="0">
                <a:cs typeface="Biome" panose="020B0503030204020804" pitchFamily="34" charset="0"/>
              </a:rPr>
              <a:t>Measured value is the output of the measurement process</a:t>
            </a:r>
          </a:p>
          <a:p>
            <a:pPr marL="285750" indent="-285750">
              <a:lnSpc>
                <a:spcPct val="150000"/>
              </a:lnSpc>
            </a:pPr>
            <a:r>
              <a:rPr lang="en-GB" dirty="0">
                <a:cs typeface="Biome" panose="020B0503030204020804" pitchFamily="34" charset="0"/>
              </a:rPr>
              <a:t>Uncertainty is a statistical statement</a:t>
            </a:r>
          </a:p>
          <a:p>
            <a:pPr marL="285750" indent="-285750">
              <a:lnSpc>
                <a:spcPct val="150000"/>
              </a:lnSpc>
            </a:pPr>
            <a:r>
              <a:rPr lang="en-GB" dirty="0">
                <a:cs typeface="Biome" panose="020B0503030204020804" pitchFamily="34" charset="0"/>
              </a:rPr>
              <a:t>Units require a little more development…</a:t>
            </a:r>
          </a:p>
          <a:p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E23F454-9178-6C8F-1AB9-8F33391B77C1}"/>
              </a:ext>
            </a:extLst>
          </p:cNvPr>
          <p:cNvGrpSpPr/>
          <p:nvPr/>
        </p:nvGrpSpPr>
        <p:grpSpPr>
          <a:xfrm>
            <a:off x="1547732" y="2660470"/>
            <a:ext cx="8339091" cy="1317011"/>
            <a:chOff x="1656080" y="2320269"/>
            <a:chExt cx="8339091" cy="131701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4DC0879-29C1-2737-1DF1-4D4D0B89CFE5}"/>
                </a:ext>
              </a:extLst>
            </p:cNvPr>
            <p:cNvSpPr/>
            <p:nvPr/>
          </p:nvSpPr>
          <p:spPr bwMode="auto">
            <a:xfrm>
              <a:off x="1656080" y="2320269"/>
              <a:ext cx="8339091" cy="1317011"/>
            </a:xfrm>
            <a:prstGeom prst="rect">
              <a:avLst/>
            </a:prstGeom>
            <a:solidFill>
              <a:srgbClr val="0B699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ヒラギノ角ゴ Pro W3" pitchFamily="28" charset="-128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581A0AE-6805-C147-3DA6-0090374380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531" t="41905" r="25391" b="52368"/>
            <a:stretch/>
          </p:blipFill>
          <p:spPr>
            <a:xfrm>
              <a:off x="3350849" y="2720379"/>
              <a:ext cx="6105525" cy="390526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BD718A6-EB8E-844D-9255-A1A2E3994327}"/>
                </a:ext>
              </a:extLst>
            </p:cNvPr>
            <p:cNvSpPr txBox="1"/>
            <p:nvPr/>
          </p:nvSpPr>
          <p:spPr>
            <a:xfrm>
              <a:off x="1892331" y="3165682"/>
              <a:ext cx="24058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>
                  <a:solidFill>
                    <a:schemeClr val="tx1">
                      <a:lumMod val="20000"/>
                      <a:lumOff val="80000"/>
                    </a:schemeClr>
                  </a:solidFill>
                  <a:latin typeface="Biome" panose="020B0503030204020804" pitchFamily="34" charset="0"/>
                  <a:cs typeface="Biome" panose="020B0503030204020804" pitchFamily="34" charset="0"/>
                </a:rPr>
                <a:t>Measured value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EDE3700-B0E8-4789-525A-A43A82CE3369}"/>
                </a:ext>
              </a:extLst>
            </p:cNvPr>
            <p:cNvSpPr txBox="1"/>
            <p:nvPr/>
          </p:nvSpPr>
          <p:spPr>
            <a:xfrm>
              <a:off x="3868354" y="2320269"/>
              <a:ext cx="85965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>
                  <a:solidFill>
                    <a:schemeClr val="tx1">
                      <a:lumMod val="20000"/>
                      <a:lumOff val="80000"/>
                    </a:schemeClr>
                  </a:solidFill>
                  <a:latin typeface="Biome" panose="020B0503030204020804" pitchFamily="34" charset="0"/>
                  <a:cs typeface="Biome" panose="020B0503030204020804" pitchFamily="34" charset="0"/>
                </a:rPr>
                <a:t>Unit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F5FFB94-B459-8857-A53B-C1780678B5D6}"/>
                </a:ext>
              </a:extLst>
            </p:cNvPr>
            <p:cNvSpPr txBox="1"/>
            <p:nvPr/>
          </p:nvSpPr>
          <p:spPr>
            <a:xfrm>
              <a:off x="5446904" y="3165682"/>
              <a:ext cx="354219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>
                  <a:solidFill>
                    <a:schemeClr val="tx1">
                      <a:lumMod val="20000"/>
                      <a:lumOff val="80000"/>
                    </a:schemeClr>
                  </a:solidFill>
                  <a:latin typeface="Biome" panose="020B0503030204020804" pitchFamily="34" charset="0"/>
                  <a:cs typeface="Biome" panose="020B0503030204020804" pitchFamily="34" charset="0"/>
                </a:rPr>
                <a:t>Statement of uncertainty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34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805EF-0EB7-216E-9A26-B5C6D85DB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light, blur&#10;&#10;Description automatically generated">
            <a:extLst>
              <a:ext uri="{FF2B5EF4-FFF2-40B4-BE49-F238E27FC236}">
                <a16:creationId xmlns:a16="http://schemas.microsoft.com/office/drawing/2014/main" id="{5873535D-E877-7DBC-95CC-7B418B2B03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" y="0"/>
            <a:ext cx="12298156" cy="685671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BEF489C-11A5-6CA9-1B44-815D243F1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NPL does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69E51C-6C76-63AE-204D-EF44AA0D4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1825625"/>
            <a:ext cx="6071238" cy="4303713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It’s not just about the best measurement, it’s really all about consistency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We need to know a meter is a metre, a second is a </a:t>
            </a:r>
            <a:r>
              <a:rPr lang="en-GB" dirty="0" err="1"/>
              <a:t>sekunde</a:t>
            </a:r>
            <a:r>
              <a:rPr lang="en-GB" dirty="0"/>
              <a:t>, and a gram is a gramme. </a:t>
            </a:r>
            <a:r>
              <a:rPr lang="en-GB" dirty="0" err="1"/>
              <a:t>Everwhere</a:t>
            </a:r>
            <a:r>
              <a:rPr lang="en-GB" dirty="0"/>
              <a:t> in the world, and also throughout history and in the future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This comes from the SI system – seven “base” units with internationally-accepted definitions and sets of experiments to realise them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This leads to a set of “primary standards” in each country which are used to calibrate everything else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448463A-8AB4-8ACA-475C-4A7E64E892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81307" y="1101011"/>
            <a:ext cx="5331049" cy="5115249"/>
          </a:xfrm>
          <a:prstGeom prst="rect">
            <a:avLst/>
          </a:prstGeom>
          <a:effectLst>
            <a:glow rad="88900">
              <a:schemeClr val="tx1">
                <a:alpha val="40000"/>
              </a:schemeClr>
            </a:glo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F51C4B1-9379-CFBB-1E23-9C0050A3EF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61" t="45389" r="31571" b="16747"/>
          <a:stretch/>
        </p:blipFill>
        <p:spPr>
          <a:xfrm>
            <a:off x="2563306" y="2046208"/>
            <a:ext cx="7426267" cy="354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83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64F1A-4A34-9160-0C80-774B4E0AC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ri Machine Magnetic Resonance Imaging Machine Stock Illustration 1693883815">
            <a:extLst>
              <a:ext uri="{FF2B5EF4-FFF2-40B4-BE49-F238E27FC236}">
                <a16:creationId xmlns:a16="http://schemas.microsoft.com/office/drawing/2014/main" id="{AADF19A9-2061-9D74-3CE6-24CDCE6F9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14"/>
          <a:stretch/>
        </p:blipFill>
        <p:spPr bwMode="auto">
          <a:xfrm>
            <a:off x="0" y="-1093269"/>
            <a:ext cx="12203105" cy="8076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1445C96-2277-F510-BBC0-17512A894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There’s one more thing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78836D-BA95-AEF1-BC78-38C06F1453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The biological tissues we’re imaging are highly complex</a:t>
            </a:r>
          </a:p>
          <a:p>
            <a:r>
              <a:rPr lang="en-GB" dirty="0"/>
              <a:t>Multiscale structure, </a:t>
            </a:r>
            <a:r>
              <a:rPr lang="en-GB" dirty="0" err="1"/>
              <a:t>heterogenious</a:t>
            </a:r>
            <a:r>
              <a:rPr lang="en-GB" dirty="0"/>
              <a:t> materials, order and disorder</a:t>
            </a:r>
          </a:p>
          <a:p>
            <a:r>
              <a:rPr lang="en-GB" dirty="0"/>
              <a:t>Active transport, exchange, metabolic activity, movement, dynamically changing</a:t>
            </a:r>
          </a:p>
          <a:p>
            <a:r>
              <a:rPr lang="en-GB" dirty="0"/>
              <a:t>Genetic and genomic factors</a:t>
            </a:r>
          </a:p>
          <a:p>
            <a:r>
              <a:rPr lang="en-GB" dirty="0"/>
              <a:t>Far too many parameters to infer from the data we have</a:t>
            </a:r>
          </a:p>
          <a:p>
            <a:r>
              <a:rPr lang="en-GB" dirty="0"/>
              <a:t>Degeneracy in models</a:t>
            </a:r>
          </a:p>
          <a:p>
            <a:r>
              <a:rPr lang="en-GB" dirty="0"/>
              <a:t>How can we decide what the important parameters are and how should we construct models with the maximum discrimination from the smallest number of parameters?</a:t>
            </a:r>
          </a:p>
          <a:p>
            <a:r>
              <a:rPr lang="en-GB" dirty="0"/>
              <a:t>How do those macro-scale parameters relate to the underlying biology?</a:t>
            </a:r>
          </a:p>
          <a:p>
            <a:r>
              <a:rPr lang="en-GB" dirty="0"/>
              <a:t>How can we quantify and express uncertainty to make meaningful comparisons?</a:t>
            </a:r>
          </a:p>
        </p:txBody>
      </p:sp>
    </p:spTree>
    <p:extLst>
      <p:ext uri="{BB962C8B-B14F-4D97-AF65-F5344CB8AC3E}">
        <p14:creationId xmlns:p14="http://schemas.microsoft.com/office/powerpoint/2010/main" val="371141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light, blur&#10;&#10;Description automatically generated">
            <a:extLst>
              <a:ext uri="{FF2B5EF4-FFF2-40B4-BE49-F238E27FC236}">
                <a16:creationId xmlns:a16="http://schemas.microsoft.com/office/drawing/2014/main" id="{60D788C2-1D62-05EC-6DBC-CACB7E45BB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" y="0"/>
            <a:ext cx="12298156" cy="685671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06C4498-7E78-397F-EF75-B7763135A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725447"/>
            <a:ext cx="11646353" cy="907410"/>
          </a:xfrm>
        </p:spPr>
        <p:txBody>
          <a:bodyPr>
            <a:normAutofit/>
          </a:bodyPr>
          <a:lstStyle/>
          <a:p>
            <a:r>
              <a:rPr lang="en-GB" sz="3200" dirty="0"/>
              <a:t>Oh look! </a:t>
            </a:r>
            <a:r>
              <a:rPr lang="en-GB" sz="3200"/>
              <a:t>Here’s </a:t>
            </a:r>
            <a:r>
              <a:rPr lang="en-GB" sz="3200" dirty="0"/>
              <a:t>a room full of complexity specialists!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8ED0B0-5B61-DDB9-2B92-239F79E49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The future of this work has important connections to emergent behaviour and complex systems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How can I go from a microscopic model with millions of parameters to a macroscopic model which tells me what the important, measurable effects are?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This is true in the tissue and in the measurement model.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There is definitely a need for more sophisticated approaches and new concepts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dirty="0"/>
              <a:t>There is potential funding in this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b="1" dirty="0"/>
              <a:t>Anyone fancy a coffee?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657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ECA2A-1F82-552E-48F9-0E7BC6442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light, blur&#10;&#10;Description automatically generated">
            <a:extLst>
              <a:ext uri="{FF2B5EF4-FFF2-40B4-BE49-F238E27FC236}">
                <a16:creationId xmlns:a16="http://schemas.microsoft.com/office/drawing/2014/main" id="{BEAB2427-BC7B-ED76-51B6-86FE1730412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5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" y="0"/>
            <a:ext cx="12298156" cy="685671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C770F13-8B1B-30A7-37B7-82D0C3313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35962"/>
            <a:ext cx="12192000" cy="774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1DCA1F-9F5E-22A6-D216-66C333837D06}"/>
              </a:ext>
            </a:extLst>
          </p:cNvPr>
          <p:cNvSpPr txBox="1"/>
          <p:nvPr/>
        </p:nvSpPr>
        <p:spPr>
          <a:xfrm>
            <a:off x="73773" y="5810210"/>
            <a:ext cx="43038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  <a:latin typeface="Arial" charset="0"/>
              </a:rPr>
              <a:t>The National Physical Laboratory is operated by NPL Management Ltd, a wholly-owned company of the Department for Science, Technology, and innovation (DSIT).</a:t>
            </a:r>
          </a:p>
        </p:txBody>
      </p:sp>
      <p:pic>
        <p:nvPicPr>
          <p:cNvPr id="4" name="Picture 3" descr="DSIT Innovation Competition | What's on at Infosecurity Europe">
            <a:extLst>
              <a:ext uri="{FF2B5EF4-FFF2-40B4-BE49-F238E27FC236}">
                <a16:creationId xmlns:a16="http://schemas.microsoft.com/office/drawing/2014/main" id="{AF951A6F-6670-D244-462E-92514336C3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73" y="4626217"/>
            <a:ext cx="1980194" cy="111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ACD889F-45CD-52D8-617E-F1D4FBB4EF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6" t="31095" r="14075" b="31247"/>
          <a:stretch>
            <a:fillRect/>
          </a:stretch>
        </p:blipFill>
        <p:spPr bwMode="auto">
          <a:xfrm>
            <a:off x="8795656" y="152400"/>
            <a:ext cx="3233057" cy="954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66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NPL Dark Cover Slides ">
  <a:themeElements>
    <a:clrScheme name="NPL Colour Palette 2022">
      <a:dk1>
        <a:srgbClr val="000000"/>
      </a:dk1>
      <a:lt1>
        <a:srgbClr val="FFFFFF"/>
      </a:lt1>
      <a:dk2>
        <a:srgbClr val="002F6C"/>
      </a:dk2>
      <a:lt2>
        <a:srgbClr val="00A3E6"/>
      </a:lt2>
      <a:accent1>
        <a:srgbClr val="0079CC"/>
      </a:accent1>
      <a:accent2>
        <a:srgbClr val="97D700"/>
      </a:accent2>
      <a:accent3>
        <a:srgbClr val="FFCD00"/>
      </a:accent3>
      <a:accent4>
        <a:srgbClr val="E97D2B"/>
      </a:accent4>
      <a:accent5>
        <a:srgbClr val="DE1B76"/>
      </a:accent5>
      <a:accent6>
        <a:srgbClr val="A554C3"/>
      </a:accent6>
      <a:hlink>
        <a:srgbClr val="00A3E6"/>
      </a:hlink>
      <a:folHlink>
        <a:srgbClr val="0079C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PL Master PPT Template 2023_03_20.potx" id="{90A95EE3-D114-4901-BA8C-632726FD1476}" vid="{EF661990-357C-4AE6-AB27-EEA8D752B055}"/>
    </a:ext>
  </a:extLst>
</a:theme>
</file>

<file path=ppt/theme/theme2.xml><?xml version="1.0" encoding="utf-8"?>
<a:theme xmlns:a="http://schemas.openxmlformats.org/drawingml/2006/main" name="2_NPL Light Cover Slides ">
  <a:themeElements>
    <a:clrScheme name="NPL Colour Palette 2022">
      <a:dk1>
        <a:srgbClr val="000000"/>
      </a:dk1>
      <a:lt1>
        <a:srgbClr val="FFFFFF"/>
      </a:lt1>
      <a:dk2>
        <a:srgbClr val="002F6C"/>
      </a:dk2>
      <a:lt2>
        <a:srgbClr val="00A3E6"/>
      </a:lt2>
      <a:accent1>
        <a:srgbClr val="0079CC"/>
      </a:accent1>
      <a:accent2>
        <a:srgbClr val="97D700"/>
      </a:accent2>
      <a:accent3>
        <a:srgbClr val="FFCD00"/>
      </a:accent3>
      <a:accent4>
        <a:srgbClr val="E97D2B"/>
      </a:accent4>
      <a:accent5>
        <a:srgbClr val="DE1B76"/>
      </a:accent5>
      <a:accent6>
        <a:srgbClr val="A554C3"/>
      </a:accent6>
      <a:hlink>
        <a:srgbClr val="00A3E6"/>
      </a:hlink>
      <a:folHlink>
        <a:srgbClr val="0079C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PL Master PPT Template 2023_03_20.potx" id="{90A95EE3-D114-4901-BA8C-632726FD1476}" vid="{E565B496-213F-4F01-A822-6E4D13CD5BA3}"/>
    </a:ext>
  </a:extLst>
</a:theme>
</file>

<file path=ppt/theme/theme3.xml><?xml version="1.0" encoding="utf-8"?>
<a:theme xmlns:a="http://schemas.openxmlformats.org/drawingml/2006/main" name="2_NPL Dark Slides Templates">
  <a:themeElements>
    <a:clrScheme name="NPL Colour Palette 2022">
      <a:dk1>
        <a:srgbClr val="000000"/>
      </a:dk1>
      <a:lt1>
        <a:srgbClr val="FFFFFF"/>
      </a:lt1>
      <a:dk2>
        <a:srgbClr val="002F6C"/>
      </a:dk2>
      <a:lt2>
        <a:srgbClr val="00A3E6"/>
      </a:lt2>
      <a:accent1>
        <a:srgbClr val="0079CC"/>
      </a:accent1>
      <a:accent2>
        <a:srgbClr val="97D700"/>
      </a:accent2>
      <a:accent3>
        <a:srgbClr val="FFCD00"/>
      </a:accent3>
      <a:accent4>
        <a:srgbClr val="E97D2B"/>
      </a:accent4>
      <a:accent5>
        <a:srgbClr val="DE1B76"/>
      </a:accent5>
      <a:accent6>
        <a:srgbClr val="A554C3"/>
      </a:accent6>
      <a:hlink>
        <a:srgbClr val="00A3E6"/>
      </a:hlink>
      <a:folHlink>
        <a:srgbClr val="0079C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PL Master PPT Template 2023_03_20.potx" id="{90A95EE3-D114-4901-BA8C-632726FD1476}" vid="{16742FAF-82B0-4C01-B5FD-656DB87328DB}"/>
    </a:ext>
  </a:extLst>
</a:theme>
</file>

<file path=ppt/theme/theme4.xml><?xml version="1.0" encoding="utf-8"?>
<a:theme xmlns:a="http://schemas.openxmlformats.org/drawingml/2006/main" name="3_NPL Light Slides Templates">
  <a:themeElements>
    <a:clrScheme name="NPL Colour Palette 2022">
      <a:dk1>
        <a:srgbClr val="000000"/>
      </a:dk1>
      <a:lt1>
        <a:srgbClr val="FFFFFF"/>
      </a:lt1>
      <a:dk2>
        <a:srgbClr val="002F6C"/>
      </a:dk2>
      <a:lt2>
        <a:srgbClr val="00A3E6"/>
      </a:lt2>
      <a:accent1>
        <a:srgbClr val="0079CC"/>
      </a:accent1>
      <a:accent2>
        <a:srgbClr val="97D700"/>
      </a:accent2>
      <a:accent3>
        <a:srgbClr val="FFCD00"/>
      </a:accent3>
      <a:accent4>
        <a:srgbClr val="E97D2B"/>
      </a:accent4>
      <a:accent5>
        <a:srgbClr val="DE1B76"/>
      </a:accent5>
      <a:accent6>
        <a:srgbClr val="A554C3"/>
      </a:accent6>
      <a:hlink>
        <a:srgbClr val="00A3E6"/>
      </a:hlink>
      <a:folHlink>
        <a:srgbClr val="0079C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PL Master PPT Template 2023_03_20.potx" id="{90A95EE3-D114-4901-BA8C-632726FD1476}" vid="{621323D1-8A45-41DC-BA0C-144F56CF293A}"/>
    </a:ext>
  </a:extLst>
</a:theme>
</file>

<file path=ppt/theme/theme5.xml><?xml version="1.0" encoding="utf-8"?>
<a:theme xmlns:a="http://schemas.openxmlformats.org/drawingml/2006/main" name="4_NPL Back Cover Slide Options">
  <a:themeElements>
    <a:clrScheme name="NPL Colour Palette 2022">
      <a:dk1>
        <a:srgbClr val="000000"/>
      </a:dk1>
      <a:lt1>
        <a:srgbClr val="FFFFFF"/>
      </a:lt1>
      <a:dk2>
        <a:srgbClr val="002F6C"/>
      </a:dk2>
      <a:lt2>
        <a:srgbClr val="00A3E6"/>
      </a:lt2>
      <a:accent1>
        <a:srgbClr val="0079CC"/>
      </a:accent1>
      <a:accent2>
        <a:srgbClr val="97D700"/>
      </a:accent2>
      <a:accent3>
        <a:srgbClr val="FFCD00"/>
      </a:accent3>
      <a:accent4>
        <a:srgbClr val="E97D2B"/>
      </a:accent4>
      <a:accent5>
        <a:srgbClr val="DE1B76"/>
      </a:accent5>
      <a:accent6>
        <a:srgbClr val="A554C3"/>
      </a:accent6>
      <a:hlink>
        <a:srgbClr val="00A3E6"/>
      </a:hlink>
      <a:folHlink>
        <a:srgbClr val="0079C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PL Master PPT Template 2023_03_20.potx" id="{90A95EE3-D114-4901-BA8C-632726FD1476}" vid="{A386A716-4C25-4334-AEC9-BF00D38DD28D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162136b-1e87-4a0f-93ec-f13618bd68af" xsi:nil="true"/>
    <lcf76f155ced4ddcb4097134ff3c332f xmlns="aade8d51-92e9-4520-9e6d-c693e8762761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48CD4871CEFB46B585A9AB63130D81" ma:contentTypeVersion="10" ma:contentTypeDescription="Create a new document." ma:contentTypeScope="" ma:versionID="63bf652a420c95025060ce92b96d8e0a">
  <xsd:schema xmlns:xsd="http://www.w3.org/2001/XMLSchema" xmlns:xs="http://www.w3.org/2001/XMLSchema" xmlns:p="http://schemas.microsoft.com/office/2006/metadata/properties" xmlns:ns2="aade8d51-92e9-4520-9e6d-c693e8762761" xmlns:ns3="a162136b-1e87-4a0f-93ec-f13618bd68af" targetNamespace="http://schemas.microsoft.com/office/2006/metadata/properties" ma:root="true" ma:fieldsID="1e2cebc25512ce4f1e0a7a14ab1455ef" ns2:_="" ns3:_="">
    <xsd:import namespace="aade8d51-92e9-4520-9e6d-c693e8762761"/>
    <xsd:import namespace="a162136b-1e87-4a0f-93ec-f13618bd68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e8d51-92e9-4520-9e6d-c693e87627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82bccc2-81de-48e5-8e7d-e3401e24a5f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62136b-1e87-4a0f-93ec-f13618bd68a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7eee104-e827-450e-b718-ebaedd56223b}" ma:internalName="TaxCatchAll" ma:showField="CatchAllData" ma:web="a162136b-1e87-4a0f-93ec-f13618bd68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3DDBFD-7110-4A8E-A731-031CD303E054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a162136b-1e87-4a0f-93ec-f13618bd68af"/>
    <ds:schemaRef ds:uri="http://purl.org/dc/elements/1.1/"/>
    <ds:schemaRef ds:uri="http://purl.org/dc/terms/"/>
    <ds:schemaRef ds:uri="http://schemas.microsoft.com/office/infopath/2007/PartnerControls"/>
    <ds:schemaRef ds:uri="aade8d51-92e9-4520-9e6d-c693e8762761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E922DEF-992D-4BAE-AB44-5771BBB2B3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de8d51-92e9-4520-9e6d-c693e8762761"/>
    <ds:schemaRef ds:uri="a162136b-1e87-4a0f-93ec-f13618bd68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E28EA7F-5001-4091-A347-CBE34A9A6A9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NPL Master PPT Template 2023_03_20</Template>
  <TotalTime>18859</TotalTime>
  <Words>969</Words>
  <Application>Microsoft Office PowerPoint</Application>
  <PresentationFormat>Widescreen</PresentationFormat>
  <Paragraphs>113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Aptos</vt:lpstr>
      <vt:lpstr>Arial</vt:lpstr>
      <vt:lpstr>Biome</vt:lpstr>
      <vt:lpstr>Calibri Light</vt:lpstr>
      <vt:lpstr>Cambria Math</vt:lpstr>
      <vt:lpstr>1_NPL Dark Cover Slides </vt:lpstr>
      <vt:lpstr>2_NPL Light Cover Slides </vt:lpstr>
      <vt:lpstr>2_NPL Dark Slides Templates</vt:lpstr>
      <vt:lpstr>3_NPL Light Slides Templates</vt:lpstr>
      <vt:lpstr>4_NPL Back Cover Slide Options</vt:lpstr>
      <vt:lpstr>The glorious and terrible complexity of MRI or how I learned to stop worrying and become an experimentalist</vt:lpstr>
      <vt:lpstr>For a brief and wonderful time,  I worked with Henrik</vt:lpstr>
      <vt:lpstr>MRI in clinical looks like this</vt:lpstr>
      <vt:lpstr>MRI in research looks like this</vt:lpstr>
      <vt:lpstr>How does it work?</vt:lpstr>
      <vt:lpstr>How does it work?</vt:lpstr>
      <vt:lpstr>How does it work?</vt:lpstr>
      <vt:lpstr>Forming an image</vt:lpstr>
      <vt:lpstr>The MRI measurement pipeline</vt:lpstr>
      <vt:lpstr>MRI Metrology</vt:lpstr>
      <vt:lpstr>What NPL does</vt:lpstr>
      <vt:lpstr>There’s one more thing</vt:lpstr>
      <vt:lpstr>Oh look! Here’s a room full of complexity specialists!</vt:lpstr>
      <vt:lpstr>PowerPoint Presentation</vt:lpstr>
    </vt:vector>
  </TitlesOfParts>
  <Company>National Physical Laboratory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 Hall</dc:creator>
  <cp:lastModifiedBy>Matt Hall</cp:lastModifiedBy>
  <cp:revision>7</cp:revision>
  <dcterms:created xsi:type="dcterms:W3CDTF">2025-03-24T08:57:04Z</dcterms:created>
  <dcterms:modified xsi:type="dcterms:W3CDTF">2026-05-12T11:12:41Z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df4b5af-ab42-45d5-91e7-45583bed1b2a_Enabled">
    <vt:lpwstr>true</vt:lpwstr>
  </property>
  <property fmtid="{D5CDD505-2E9C-101B-9397-08002B2CF9AE}" pid="3" name="MSIP_Label_9df4b5af-ab42-45d5-91e7-45583bed1b2a_SetDate">
    <vt:lpwstr>2022-07-08T15:51:14Z</vt:lpwstr>
  </property>
  <property fmtid="{D5CDD505-2E9C-101B-9397-08002B2CF9AE}" pid="4" name="MSIP_Label_9df4b5af-ab42-45d5-91e7-45583bed1b2a_Method">
    <vt:lpwstr>Standard</vt:lpwstr>
  </property>
  <property fmtid="{D5CDD505-2E9C-101B-9397-08002B2CF9AE}" pid="5" name="MSIP_Label_9df4b5af-ab42-45d5-91e7-45583bed1b2a_Name">
    <vt:lpwstr>9df4b5af-ab42-45d5-91e7-45583bed1b2a</vt:lpwstr>
  </property>
  <property fmtid="{D5CDD505-2E9C-101B-9397-08002B2CF9AE}" pid="6" name="MSIP_Label_9df4b5af-ab42-45d5-91e7-45583bed1b2a_SiteId">
    <vt:lpwstr>601e5460-b1bf-49c0-bd2d-e76ffc186a8d</vt:lpwstr>
  </property>
  <property fmtid="{D5CDD505-2E9C-101B-9397-08002B2CF9AE}" pid="7" name="MSIP_Label_9df4b5af-ab42-45d5-91e7-45583bed1b2a_ActionId">
    <vt:lpwstr>8baf69fb-c659-4a8e-a2d1-12a52ea15823</vt:lpwstr>
  </property>
  <property fmtid="{D5CDD505-2E9C-101B-9397-08002B2CF9AE}" pid="8" name="MSIP_Label_9df4b5af-ab42-45d5-91e7-45583bed1b2a_ContentBits">
    <vt:lpwstr>0</vt:lpwstr>
  </property>
  <property fmtid="{D5CDD505-2E9C-101B-9397-08002B2CF9AE}" pid="9" name="ContentTypeId">
    <vt:lpwstr>0x0101007048CD4871CEFB46B585A9AB63130D81</vt:lpwstr>
  </property>
</Properties>
</file>